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slideMasters/slideMaster9.xml" ContentType="application/vnd.openxmlformats-officedocument.presentationml.slideMaster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Relationship Id="rId4" Type="http://schemas.openxmlformats.org/officeDocument/2006/relationships/custom-properties" Target="docProps/custom.xml" 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notesMasterIdLst>
    <p:notesMasterId r:id="rId11"/>
  </p:notesMasterIdLst>
  <p:sldSz cx="12192000" cy="6858000"/>
  <p:notesSz cx="6858000" cy="12192000"/>
  <p:embeddedFontLst>
    <p:embeddedFont>
      <p:font typeface="Coda" charset="-122" pitchFamily="34"/>
      <p:regular r:id="rId16"/>
    </p:embeddedFont>
    <p:embeddedFont>
      <p:font typeface="Hedvig Letters Sans" charset="-122" pitchFamily="34"/>
      <p:regular r:id="rId17"/>
    </p:embeddedFont>
    <p:embeddedFont>
      <p:font typeface="Quattrocento Sans" charset="-122" pitchFamily="34"/>
      <p:regular r:id="rId18"/>
    </p:embeddedFont>
    <p:embeddedFont>
      <p:font typeface="Noto Sans SC" charset="-122" pitchFamily="34"/>
      <p:regular r:id="rId19"/>
    </p:embeddedFont>
    <p:embeddedFont>
      <p:font typeface="MiSans" charset="-122" pitchFamily="34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6" Type="http://schemas.openxmlformats.org/officeDocument/2006/relationships/font" Target="fonts/font1.fntdata"/><Relationship Id="rId17" Type="http://schemas.openxmlformats.org/officeDocument/2006/relationships/font" Target="fonts/font2.fntdata"/><Relationship Id="rId18" Type="http://schemas.openxmlformats.org/officeDocument/2006/relationships/font" Target="fonts/font3.fntdata"/><Relationship Id="rId19" Type="http://schemas.openxmlformats.org/officeDocument/2006/relationships/font" Target="fonts/font4.fntdata"/><Relationship Id="rId20" Type="http://schemas.openxmlformats.org/officeDocument/2006/relationships/font" Target="fonts/font5.fntdata"/></Relationships>
</file>

<file path=ppt/media/>
</file>

<file path=ppt/media/image-1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_rels/notesSlide9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9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PTIST_MASTER"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slideLayout" Target="../slideLayouts/slideLayout1.xml"/><Relationship Id="rId3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bg>
      <p:bgPr>
        <a:solidFill>
          <a:srgbClr val="4ECDC4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https://kimi-img.moonshot.cn/pub/slides/okc/mwcajat45ieha/address_book_cover.png">    </p:cNvPr>
          <p:cNvPicPr>
            <a:picLocks noChangeAspect="1"/>
          </p:cNvPicPr>
          <p:nvPr/>
        </p:nvPicPr>
        <p:blipFill>
          <a:blip r:embed="rId1">
            <a:alphaModFix amt="30000"/>
          </a:blip>
          <a:srcRect l="0" r="0" t="781" b="781"/>
          <a:stretch/>
        </p:blipFill>
        <p:spPr>
          <a:xfrm>
            <a:off x="0" y="0"/>
            <a:ext cx="12192000" cy="6858000"/>
          </a:xfrm>
          <a:prstGeom prst="roundRect">
            <a:avLst>
              <a:gd name="adj" fmla="val 0"/>
            </a:avLst>
          </a:prstGeom>
        </p:spPr>
      </p:pic>
      <p:sp>
        <p:nvSpPr>
          <p:cNvPr id="3" name="Shape 0"/>
          <p:cNvSpPr/>
          <p:nvPr/>
        </p:nvSpPr>
        <p:spPr>
          <a:xfrm>
            <a:off x="0" y="0"/>
            <a:ext cx="12192000" cy="6858000"/>
          </a:xfrm>
          <a:custGeom>
            <a:avLst/>
            <a:gdLst/>
            <a:ahLst/>
            <a:cxnLst/>
            <a:rect l="l" t="t" r="r" b="b"/>
            <a:pathLst>
              <a:path w="12192000" h="6858000"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gradFill rotWithShape="1" flip="none">
            <a:gsLst>
              <a:gs pos="0">
                <a:srgbClr val="4ECDC4">
                  <a:alpha val="90000"/>
                </a:srgbClr>
              </a:gs>
              <a:gs pos="50000">
                <a:srgbClr val="4ECDC4">
                  <a:alpha val="70000"/>
                </a:srgbClr>
              </a:gs>
              <a:gs pos="100000">
                <a:srgbClr val="FF6B6B">
                  <a:alpha val="60000"/>
                </a:srgbClr>
              </a:gs>
            </a:gsLst>
            <a:lin ang="2700000" scaled="1"/>
          </a:gradFill>
          <a:ln/>
        </p:spPr>
      </p:sp>
      <p:sp>
        <p:nvSpPr>
          <p:cNvPr id="4" name="Shape 1"/>
          <p:cNvSpPr/>
          <p:nvPr/>
        </p:nvSpPr>
        <p:spPr>
          <a:xfrm>
            <a:off x="5638800" y="346710"/>
            <a:ext cx="914400" cy="914400"/>
          </a:xfrm>
          <a:custGeom>
            <a:avLst/>
            <a:gdLst/>
            <a:ahLst/>
            <a:cxnLst/>
            <a:rect l="l" t="t" r="r" b="b"/>
            <a:pathLst>
              <a:path w="914400" h="914400">
                <a:moveTo>
                  <a:pt x="171450" y="0"/>
                </a:moveTo>
                <a:cubicBezTo>
                  <a:pt x="108406" y="0"/>
                  <a:pt x="57150" y="51256"/>
                  <a:pt x="57150" y="114300"/>
                </a:cubicBezTo>
                <a:lnTo>
                  <a:pt x="57150" y="800100"/>
                </a:lnTo>
                <a:cubicBezTo>
                  <a:pt x="57150" y="863144"/>
                  <a:pt x="108406" y="914400"/>
                  <a:pt x="171450" y="914400"/>
                </a:cubicBezTo>
                <a:lnTo>
                  <a:pt x="685800" y="914400"/>
                </a:lnTo>
                <a:cubicBezTo>
                  <a:pt x="748844" y="914400"/>
                  <a:pt x="800100" y="863144"/>
                  <a:pt x="800100" y="800100"/>
                </a:cubicBezTo>
                <a:lnTo>
                  <a:pt x="800100" y="114300"/>
                </a:lnTo>
                <a:cubicBezTo>
                  <a:pt x="800100" y="51256"/>
                  <a:pt x="748844" y="0"/>
                  <a:pt x="685800" y="0"/>
                </a:cubicBezTo>
                <a:lnTo>
                  <a:pt x="171450" y="0"/>
                </a:lnTo>
                <a:close/>
                <a:moveTo>
                  <a:pt x="371475" y="514350"/>
                </a:moveTo>
                <a:lnTo>
                  <a:pt x="485775" y="514350"/>
                </a:lnTo>
                <a:cubicBezTo>
                  <a:pt x="564713" y="514350"/>
                  <a:pt x="628650" y="578287"/>
                  <a:pt x="628650" y="657225"/>
                </a:cubicBezTo>
                <a:cubicBezTo>
                  <a:pt x="628650" y="672941"/>
                  <a:pt x="615791" y="685800"/>
                  <a:pt x="600075" y="685800"/>
                </a:cubicBezTo>
                <a:lnTo>
                  <a:pt x="257175" y="685800"/>
                </a:lnTo>
                <a:cubicBezTo>
                  <a:pt x="241459" y="685800"/>
                  <a:pt x="228600" y="672941"/>
                  <a:pt x="228600" y="657225"/>
                </a:cubicBezTo>
                <a:cubicBezTo>
                  <a:pt x="228600" y="578287"/>
                  <a:pt x="292537" y="514350"/>
                  <a:pt x="371475" y="514350"/>
                </a:cubicBezTo>
                <a:close/>
                <a:moveTo>
                  <a:pt x="328613" y="342900"/>
                </a:moveTo>
                <a:cubicBezTo>
                  <a:pt x="328613" y="287702"/>
                  <a:pt x="373427" y="242888"/>
                  <a:pt x="428625" y="242888"/>
                </a:cubicBezTo>
                <a:cubicBezTo>
                  <a:pt x="483823" y="242888"/>
                  <a:pt x="528638" y="287702"/>
                  <a:pt x="528638" y="342900"/>
                </a:cubicBezTo>
                <a:cubicBezTo>
                  <a:pt x="528638" y="398098"/>
                  <a:pt x="483823" y="442913"/>
                  <a:pt x="428625" y="442913"/>
                </a:cubicBezTo>
                <a:cubicBezTo>
                  <a:pt x="373427" y="442913"/>
                  <a:pt x="328613" y="398098"/>
                  <a:pt x="328613" y="342900"/>
                </a:cubicBezTo>
                <a:close/>
                <a:moveTo>
                  <a:pt x="914400" y="142875"/>
                </a:moveTo>
                <a:cubicBezTo>
                  <a:pt x="914400" y="127159"/>
                  <a:pt x="901541" y="114300"/>
                  <a:pt x="885825" y="114300"/>
                </a:cubicBezTo>
                <a:cubicBezTo>
                  <a:pt x="870109" y="114300"/>
                  <a:pt x="857250" y="127159"/>
                  <a:pt x="857250" y="142875"/>
                </a:cubicBezTo>
                <a:lnTo>
                  <a:pt x="857250" y="257175"/>
                </a:lnTo>
                <a:cubicBezTo>
                  <a:pt x="857250" y="272891"/>
                  <a:pt x="870109" y="285750"/>
                  <a:pt x="885825" y="285750"/>
                </a:cubicBezTo>
                <a:cubicBezTo>
                  <a:pt x="901541" y="285750"/>
                  <a:pt x="914400" y="272891"/>
                  <a:pt x="914400" y="257175"/>
                </a:cubicBezTo>
                <a:lnTo>
                  <a:pt x="914400" y="142875"/>
                </a:lnTo>
                <a:close/>
                <a:moveTo>
                  <a:pt x="914400" y="371475"/>
                </a:moveTo>
                <a:cubicBezTo>
                  <a:pt x="914400" y="355759"/>
                  <a:pt x="901541" y="342900"/>
                  <a:pt x="885825" y="342900"/>
                </a:cubicBezTo>
                <a:cubicBezTo>
                  <a:pt x="870109" y="342900"/>
                  <a:pt x="857250" y="355759"/>
                  <a:pt x="857250" y="371475"/>
                </a:cubicBezTo>
                <a:lnTo>
                  <a:pt x="857250" y="485775"/>
                </a:lnTo>
                <a:cubicBezTo>
                  <a:pt x="857250" y="501491"/>
                  <a:pt x="870109" y="514350"/>
                  <a:pt x="885825" y="514350"/>
                </a:cubicBezTo>
                <a:cubicBezTo>
                  <a:pt x="901541" y="514350"/>
                  <a:pt x="914400" y="501491"/>
                  <a:pt x="914400" y="485775"/>
                </a:cubicBezTo>
                <a:lnTo>
                  <a:pt x="914400" y="371475"/>
                </a:lnTo>
                <a:close/>
                <a:moveTo>
                  <a:pt x="885825" y="571500"/>
                </a:moveTo>
                <a:cubicBezTo>
                  <a:pt x="870109" y="571500"/>
                  <a:pt x="857250" y="584359"/>
                  <a:pt x="857250" y="600075"/>
                </a:cubicBezTo>
                <a:lnTo>
                  <a:pt x="857250" y="714375"/>
                </a:lnTo>
                <a:cubicBezTo>
                  <a:pt x="857250" y="730091"/>
                  <a:pt x="870109" y="742950"/>
                  <a:pt x="885825" y="742950"/>
                </a:cubicBezTo>
                <a:cubicBezTo>
                  <a:pt x="901541" y="742950"/>
                  <a:pt x="914400" y="730091"/>
                  <a:pt x="914400" y="714375"/>
                </a:cubicBezTo>
                <a:lnTo>
                  <a:pt x="914400" y="600075"/>
                </a:lnTo>
                <a:cubicBezTo>
                  <a:pt x="914400" y="584359"/>
                  <a:pt x="901541" y="571500"/>
                  <a:pt x="885825" y="57150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5" name="Text 2"/>
          <p:cNvSpPr/>
          <p:nvPr/>
        </p:nvSpPr>
        <p:spPr>
          <a:xfrm>
            <a:off x="2767846" y="2023110"/>
            <a:ext cx="6657975" cy="2286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8F5F2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Address Book</a:t>
            </a:r>
            <a:endParaRPr lang="en-US" sz="1600" dirty="0"/>
          </a:p>
          <a:p>
            <a:pPr algn="ctr">
              <a:lnSpc>
                <a:spcPct val="100000"/>
              </a:lnSpc>
            </a:pPr>
            <a:r>
              <a:rPr lang="en-US" sz="7200" b="1" dirty="0">
                <a:solidFill>
                  <a:srgbClr val="F8F5F2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Project</a:t>
            </a:r>
            <a:endParaRPr lang="en-US" sz="1600" dirty="0"/>
          </a:p>
        </p:txBody>
      </p:sp>
      <p:sp>
        <p:nvSpPr>
          <p:cNvPr id="6" name="Shape 3"/>
          <p:cNvSpPr/>
          <p:nvPr/>
        </p:nvSpPr>
        <p:spPr>
          <a:xfrm>
            <a:off x="3561993" y="4556760"/>
            <a:ext cx="5067300" cy="800100"/>
          </a:xfrm>
          <a:custGeom>
            <a:avLst/>
            <a:gdLst/>
            <a:ahLst/>
            <a:cxnLst/>
            <a:rect l="l" t="t" r="r" b="b"/>
            <a:pathLst>
              <a:path w="5067300" h="800100">
                <a:moveTo>
                  <a:pt x="228597" y="0"/>
                </a:moveTo>
                <a:lnTo>
                  <a:pt x="4838703" y="0"/>
                </a:lnTo>
                <a:cubicBezTo>
                  <a:pt x="4964954" y="0"/>
                  <a:pt x="5067300" y="102346"/>
                  <a:pt x="5067300" y="228597"/>
                </a:cubicBezTo>
                <a:lnTo>
                  <a:pt x="5067300" y="571503"/>
                </a:lnTo>
                <a:cubicBezTo>
                  <a:pt x="5067300" y="697754"/>
                  <a:pt x="4964954" y="800100"/>
                  <a:pt x="4838703" y="800100"/>
                </a:cubicBezTo>
                <a:lnTo>
                  <a:pt x="228597" y="800100"/>
                </a:lnTo>
                <a:cubicBezTo>
                  <a:pt x="102346" y="800100"/>
                  <a:pt x="0" y="697754"/>
                  <a:pt x="0" y="571503"/>
                </a:cubicBezTo>
                <a:lnTo>
                  <a:pt x="0" y="228597"/>
                </a:lnTo>
                <a:cubicBezTo>
                  <a:pt x="0" y="102346"/>
                  <a:pt x="102346" y="0"/>
                  <a:pt x="228597" y="0"/>
                </a:cubicBezTo>
                <a:close/>
              </a:path>
            </a:pathLst>
          </a:custGeom>
          <a:solidFill>
            <a:srgbClr val="F8F5F2">
              <a:alpha val="20000"/>
            </a:srgbClr>
          </a:solidFill>
          <a:ln w="50800">
            <a:solidFill>
              <a:srgbClr val="FFE66D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3876318" y="4766310"/>
            <a:ext cx="4438650" cy="3810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90000"/>
              </a:lnSpc>
            </a:pPr>
            <a:r>
              <a:rPr lang="en-US" sz="2700" b="1" dirty="0">
                <a:solidFill>
                  <a:srgbClr val="F8F5F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A Menu-Driven C Program</a:t>
            </a:r>
            <a:endParaRPr lang="en-US" sz="1600" dirty="0"/>
          </a:p>
        </p:txBody>
      </p:sp>
      <p:sp>
        <p:nvSpPr>
          <p:cNvPr id="8" name="Shape 5"/>
          <p:cNvSpPr/>
          <p:nvPr/>
        </p:nvSpPr>
        <p:spPr>
          <a:xfrm>
            <a:off x="3336488" y="5756910"/>
            <a:ext cx="1590675" cy="523875"/>
          </a:xfrm>
          <a:custGeom>
            <a:avLst/>
            <a:gdLst/>
            <a:ahLst/>
            <a:cxnLst/>
            <a:rect l="l" t="t" r="r" b="b"/>
            <a:pathLst>
              <a:path w="1590675" h="523875">
                <a:moveTo>
                  <a:pt x="261937" y="0"/>
                </a:moveTo>
                <a:lnTo>
                  <a:pt x="1328738" y="0"/>
                </a:lnTo>
                <a:cubicBezTo>
                  <a:pt x="1473305" y="0"/>
                  <a:pt x="1590675" y="117370"/>
                  <a:pt x="1590675" y="261937"/>
                </a:cubicBezTo>
                <a:lnTo>
                  <a:pt x="1590675" y="261937"/>
                </a:lnTo>
                <a:cubicBezTo>
                  <a:pt x="1590675" y="406505"/>
                  <a:pt x="1473305" y="523875"/>
                  <a:pt x="1328738" y="523875"/>
                </a:cubicBezTo>
                <a:lnTo>
                  <a:pt x="261937" y="523875"/>
                </a:lnTo>
                <a:cubicBezTo>
                  <a:pt x="117370" y="523875"/>
                  <a:pt x="0" y="406505"/>
                  <a:pt x="0" y="261938"/>
                </a:cubicBezTo>
                <a:lnTo>
                  <a:pt x="0" y="261937"/>
                </a:lnTo>
                <a:cubicBezTo>
                  <a:pt x="0" y="117370"/>
                  <a:pt x="117370" y="0"/>
                  <a:pt x="261937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9" name="Text 6"/>
          <p:cNvSpPr/>
          <p:nvPr/>
        </p:nvSpPr>
        <p:spPr>
          <a:xfrm>
            <a:off x="3288863" y="5756910"/>
            <a:ext cx="1685925" cy="523875"/>
          </a:xfrm>
          <a:prstGeom prst="rect">
            <a:avLst/>
          </a:prstGeom>
          <a:noFill/>
          <a:ln/>
        </p:spPr>
        <p:txBody>
          <a:bodyPr wrap="square" lIns="228600" tIns="114300" rIns="228600" bIns="11430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📇 Contacts</a:t>
            </a:r>
            <a:endParaRPr lang="en-US" sz="1600" dirty="0"/>
          </a:p>
        </p:txBody>
      </p:sp>
      <p:sp>
        <p:nvSpPr>
          <p:cNvPr id="10" name="Shape 7"/>
          <p:cNvSpPr/>
          <p:nvPr/>
        </p:nvSpPr>
        <p:spPr>
          <a:xfrm>
            <a:off x="5075634" y="5756910"/>
            <a:ext cx="1971675" cy="523875"/>
          </a:xfrm>
          <a:custGeom>
            <a:avLst/>
            <a:gdLst/>
            <a:ahLst/>
            <a:cxnLst/>
            <a:rect l="l" t="t" r="r" b="b"/>
            <a:pathLst>
              <a:path w="1971675" h="523875">
                <a:moveTo>
                  <a:pt x="261937" y="0"/>
                </a:moveTo>
                <a:lnTo>
                  <a:pt x="1709738" y="0"/>
                </a:lnTo>
                <a:cubicBezTo>
                  <a:pt x="1854305" y="0"/>
                  <a:pt x="1971675" y="117370"/>
                  <a:pt x="1971675" y="261937"/>
                </a:cubicBezTo>
                <a:lnTo>
                  <a:pt x="1971675" y="261937"/>
                </a:lnTo>
                <a:cubicBezTo>
                  <a:pt x="1971675" y="406505"/>
                  <a:pt x="1854305" y="523875"/>
                  <a:pt x="1709738" y="523875"/>
                </a:cubicBezTo>
                <a:lnTo>
                  <a:pt x="261937" y="523875"/>
                </a:lnTo>
                <a:cubicBezTo>
                  <a:pt x="117370" y="523875"/>
                  <a:pt x="0" y="406505"/>
                  <a:pt x="0" y="261938"/>
                </a:cubicBezTo>
                <a:lnTo>
                  <a:pt x="0" y="261937"/>
                </a:lnTo>
                <a:cubicBezTo>
                  <a:pt x="0" y="117370"/>
                  <a:pt x="117370" y="0"/>
                  <a:pt x="261937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1" name="Text 8"/>
          <p:cNvSpPr/>
          <p:nvPr/>
        </p:nvSpPr>
        <p:spPr>
          <a:xfrm>
            <a:off x="5028009" y="5756910"/>
            <a:ext cx="2066925" cy="523875"/>
          </a:xfrm>
          <a:prstGeom prst="rect">
            <a:avLst/>
          </a:prstGeom>
          <a:noFill/>
          <a:ln/>
        </p:spPr>
        <p:txBody>
          <a:bodyPr wrap="square" lIns="228600" tIns="114300" rIns="228600" bIns="11430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💾 File Handling</a:t>
            </a:r>
            <a:endParaRPr lang="en-US" sz="1600" dirty="0"/>
          </a:p>
        </p:txBody>
      </p:sp>
      <p:sp>
        <p:nvSpPr>
          <p:cNvPr id="12" name="Shape 9"/>
          <p:cNvSpPr/>
          <p:nvPr/>
        </p:nvSpPr>
        <p:spPr>
          <a:xfrm>
            <a:off x="7203281" y="5764530"/>
            <a:ext cx="1644015" cy="510540"/>
          </a:xfrm>
          <a:custGeom>
            <a:avLst/>
            <a:gdLst/>
            <a:ahLst/>
            <a:cxnLst/>
            <a:rect l="l" t="t" r="r" b="b"/>
            <a:pathLst>
              <a:path w="1644015" h="510540">
                <a:moveTo>
                  <a:pt x="255270" y="0"/>
                </a:moveTo>
                <a:lnTo>
                  <a:pt x="1388745" y="0"/>
                </a:lnTo>
                <a:cubicBezTo>
                  <a:pt x="1529727" y="0"/>
                  <a:pt x="1644015" y="114288"/>
                  <a:pt x="1644015" y="255270"/>
                </a:cubicBezTo>
                <a:lnTo>
                  <a:pt x="1644015" y="255270"/>
                </a:lnTo>
                <a:cubicBezTo>
                  <a:pt x="1644015" y="396252"/>
                  <a:pt x="1529727" y="510540"/>
                  <a:pt x="1388745" y="510540"/>
                </a:cubicBezTo>
                <a:lnTo>
                  <a:pt x="255270" y="510540"/>
                </a:lnTo>
                <a:cubicBezTo>
                  <a:pt x="114383" y="510540"/>
                  <a:pt x="0" y="396157"/>
                  <a:pt x="0" y="255270"/>
                </a:cubicBezTo>
                <a:lnTo>
                  <a:pt x="0" y="255270"/>
                </a:lnTo>
                <a:cubicBezTo>
                  <a:pt x="0" y="114383"/>
                  <a:pt x="114383" y="0"/>
                  <a:pt x="255270" y="0"/>
                </a:cubicBezTo>
                <a:close/>
              </a:path>
            </a:pathLst>
          </a:custGeom>
          <a:solidFill>
            <a:srgbClr val="4ECDC4"/>
          </a:solidFill>
          <a:ln w="20320">
            <a:solidFill>
              <a:srgbClr val="F8F5F2"/>
            </a:solidFill>
            <a:prstDash val="solid"/>
          </a:ln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3" name="Text 10"/>
          <p:cNvSpPr/>
          <p:nvPr/>
        </p:nvSpPr>
        <p:spPr>
          <a:xfrm>
            <a:off x="7148036" y="5756910"/>
            <a:ext cx="1724025" cy="495300"/>
          </a:xfrm>
          <a:prstGeom prst="rect">
            <a:avLst/>
          </a:prstGeom>
          <a:noFill/>
          <a:ln/>
        </p:spPr>
        <p:txBody>
          <a:bodyPr wrap="square" lIns="228600" tIns="114300" rIns="228600" bIns="114300" rtlCol="0" anchor="ctr"/>
          <a:lstStyle/>
          <a:p>
            <a:pPr algn="ctr">
              <a:lnSpc>
                <a:spcPct val="120000"/>
              </a:lnSpc>
            </a:pPr>
            <a:r>
              <a:rPr lang="en-US" sz="1500" b="1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📊 CSV Data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228600" y="0"/>
                </a:moveTo>
                <a:lnTo>
                  <a:pt x="533400" y="0"/>
                </a:lnTo>
                <a:cubicBezTo>
                  <a:pt x="659568" y="0"/>
                  <a:pt x="762000" y="102432"/>
                  <a:pt x="762000" y="228600"/>
                </a:cubicBezTo>
                <a:lnTo>
                  <a:pt x="762000" y="533400"/>
                </a:lnTo>
                <a:cubicBezTo>
                  <a:pt x="762000" y="659568"/>
                  <a:pt x="659568" y="762000"/>
                  <a:pt x="533400" y="762000"/>
                </a:cubicBezTo>
                <a:lnTo>
                  <a:pt x="228600" y="762000"/>
                </a:lnTo>
                <a:cubicBezTo>
                  <a:pt x="102432" y="762000"/>
                  <a:pt x="0" y="659568"/>
                  <a:pt x="0" y="5334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90550" y="590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171450" y="117872"/>
                </a:moveTo>
                <a:cubicBezTo>
                  <a:pt x="159596" y="117872"/>
                  <a:pt x="150019" y="127449"/>
                  <a:pt x="150019" y="139303"/>
                </a:cubicBezTo>
                <a:cubicBezTo>
                  <a:pt x="150019" y="148210"/>
                  <a:pt x="142853" y="155377"/>
                  <a:pt x="133945" y="155377"/>
                </a:cubicBezTo>
                <a:cubicBezTo>
                  <a:pt x="125038" y="155377"/>
                  <a:pt x="117872" y="148210"/>
                  <a:pt x="117872" y="139303"/>
                </a:cubicBezTo>
                <a:cubicBezTo>
                  <a:pt x="117872" y="109701"/>
                  <a:pt x="141848" y="85725"/>
                  <a:pt x="171450" y="85725"/>
                </a:cubicBezTo>
                <a:cubicBezTo>
                  <a:pt x="201052" y="85725"/>
                  <a:pt x="225028" y="109701"/>
                  <a:pt x="225028" y="139303"/>
                </a:cubicBezTo>
                <a:cubicBezTo>
                  <a:pt x="225028" y="170914"/>
                  <a:pt x="200918" y="184309"/>
                  <a:pt x="187523" y="189198"/>
                </a:cubicBezTo>
                <a:lnTo>
                  <a:pt x="187523" y="191743"/>
                </a:lnTo>
                <a:cubicBezTo>
                  <a:pt x="187523" y="200650"/>
                  <a:pt x="180357" y="207816"/>
                  <a:pt x="171450" y="207816"/>
                </a:cubicBezTo>
                <a:cubicBezTo>
                  <a:pt x="162543" y="207816"/>
                  <a:pt x="155377" y="200650"/>
                  <a:pt x="155377" y="191743"/>
                </a:cubicBezTo>
                <a:lnTo>
                  <a:pt x="155377" y="186318"/>
                </a:lnTo>
                <a:cubicBezTo>
                  <a:pt x="155377" y="172589"/>
                  <a:pt x="165289" y="162744"/>
                  <a:pt x="175535" y="159395"/>
                </a:cubicBezTo>
                <a:cubicBezTo>
                  <a:pt x="179822" y="157988"/>
                  <a:pt x="184376" y="155711"/>
                  <a:pt x="187724" y="152497"/>
                </a:cubicBezTo>
                <a:cubicBezTo>
                  <a:pt x="190604" y="149684"/>
                  <a:pt x="192881" y="145799"/>
                  <a:pt x="192881" y="139370"/>
                </a:cubicBezTo>
                <a:cubicBezTo>
                  <a:pt x="192881" y="127516"/>
                  <a:pt x="183304" y="117939"/>
                  <a:pt x="171450" y="117939"/>
                </a:cubicBezTo>
                <a:close/>
                <a:moveTo>
                  <a:pt x="150019" y="246459"/>
                </a:moveTo>
                <a:cubicBezTo>
                  <a:pt x="150019" y="234631"/>
                  <a:pt x="159622" y="225028"/>
                  <a:pt x="171450" y="225028"/>
                </a:cubicBezTo>
                <a:cubicBezTo>
                  <a:pt x="183278" y="225028"/>
                  <a:pt x="192881" y="234631"/>
                  <a:pt x="192881" y="246459"/>
                </a:cubicBezTo>
                <a:cubicBezTo>
                  <a:pt x="192881" y="258288"/>
                  <a:pt x="183278" y="267891"/>
                  <a:pt x="171450" y="267891"/>
                </a:cubicBezTo>
                <a:cubicBezTo>
                  <a:pt x="159622" y="267891"/>
                  <a:pt x="150019" y="258288"/>
                  <a:pt x="150019" y="246459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333500" y="476250"/>
            <a:ext cx="6096000" cy="5715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500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What is This Project?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19100" y="1741647"/>
            <a:ext cx="5524500" cy="2105025"/>
          </a:xfrm>
          <a:custGeom>
            <a:avLst/>
            <a:gdLst/>
            <a:ahLst/>
            <a:cxnLst/>
            <a:rect l="l" t="t" r="r" b="b"/>
            <a:pathLst>
              <a:path w="5524500" h="2105025">
                <a:moveTo>
                  <a:pt x="76200" y="0"/>
                </a:moveTo>
                <a:lnTo>
                  <a:pt x="5295894" y="0"/>
                </a:lnTo>
                <a:cubicBezTo>
                  <a:pt x="5422065" y="0"/>
                  <a:pt x="5524500" y="102435"/>
                  <a:pt x="5524500" y="228606"/>
                </a:cubicBezTo>
                <a:lnTo>
                  <a:pt x="5524500" y="1876419"/>
                </a:lnTo>
                <a:cubicBezTo>
                  <a:pt x="5524500" y="2002590"/>
                  <a:pt x="5422065" y="2105025"/>
                  <a:pt x="5295894" y="2105025"/>
                </a:cubicBezTo>
                <a:lnTo>
                  <a:pt x="76200" y="2105025"/>
                </a:lnTo>
                <a:cubicBezTo>
                  <a:pt x="34144" y="2105025"/>
                  <a:pt x="0" y="2070881"/>
                  <a:pt x="0" y="20288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19100" y="1741647"/>
            <a:ext cx="76200" cy="2105025"/>
          </a:xfrm>
          <a:custGeom>
            <a:avLst/>
            <a:gdLst/>
            <a:ahLst/>
            <a:cxnLst/>
            <a:rect l="l" t="t" r="r" b="b"/>
            <a:pathLst>
              <a:path w="76200" h="2105025">
                <a:moveTo>
                  <a:pt x="76200" y="0"/>
                </a:moveTo>
                <a:lnTo>
                  <a:pt x="76200" y="0"/>
                </a:lnTo>
                <a:lnTo>
                  <a:pt x="76200" y="2105025"/>
                </a:lnTo>
                <a:lnTo>
                  <a:pt x="76200" y="2105025"/>
                </a:lnTo>
                <a:cubicBezTo>
                  <a:pt x="34144" y="2105025"/>
                  <a:pt x="0" y="2070881"/>
                  <a:pt x="0" y="20288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Text 5"/>
          <p:cNvSpPr/>
          <p:nvPr/>
        </p:nvSpPr>
        <p:spPr>
          <a:xfrm>
            <a:off x="762000" y="2046447"/>
            <a:ext cx="4991100" cy="14954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2250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Address Book</a:t>
            </a:r>
            <a:pPr>
              <a:lnSpc>
                <a:spcPct val="140000"/>
              </a:lnSpc>
            </a:pPr>
            <a:r>
              <a:rPr lang="en-US" sz="18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a menu-driven console application built in </a:t>
            </a:r>
            <a:pPr>
              <a:lnSpc>
                <a:spcPct val="140000"/>
              </a:lnSpc>
            </a:pPr>
            <a:r>
              <a:rPr lang="en-US" sz="1800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 programming language</a:t>
            </a:r>
            <a:pPr>
              <a:lnSpc>
                <a:spcPct val="140000"/>
              </a:lnSpc>
            </a:pPr>
            <a:r>
              <a:rPr lang="en-US" sz="18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It helps users manage their contacts easily through a simple text-based interface!</a:t>
            </a:r>
            <a:endParaRPr lang="en-US" sz="1600" dirty="0"/>
          </a:p>
        </p:txBody>
      </p:sp>
      <p:sp>
        <p:nvSpPr>
          <p:cNvPr id="8" name="Shape 6"/>
          <p:cNvSpPr/>
          <p:nvPr/>
        </p:nvSpPr>
        <p:spPr>
          <a:xfrm>
            <a:off x="400050" y="4092416"/>
            <a:ext cx="5524500" cy="2076450"/>
          </a:xfrm>
          <a:custGeom>
            <a:avLst/>
            <a:gdLst/>
            <a:ahLst/>
            <a:cxnLst/>
            <a:rect l="l" t="t" r="r" b="b"/>
            <a:pathLst>
              <a:path w="5524500" h="2076450">
                <a:moveTo>
                  <a:pt x="228596" y="0"/>
                </a:moveTo>
                <a:lnTo>
                  <a:pt x="5295904" y="0"/>
                </a:lnTo>
                <a:cubicBezTo>
                  <a:pt x="5422154" y="0"/>
                  <a:pt x="5524500" y="102346"/>
                  <a:pt x="5524500" y="228596"/>
                </a:cubicBezTo>
                <a:lnTo>
                  <a:pt x="5524500" y="1847854"/>
                </a:lnTo>
                <a:cubicBezTo>
                  <a:pt x="5524500" y="1974104"/>
                  <a:pt x="5422154" y="2076450"/>
                  <a:pt x="5295904" y="2076450"/>
                </a:cubicBezTo>
                <a:lnTo>
                  <a:pt x="228596" y="2076450"/>
                </a:lnTo>
                <a:cubicBezTo>
                  <a:pt x="102346" y="2076450"/>
                  <a:pt x="0" y="1974104"/>
                  <a:pt x="0" y="1847854"/>
                </a:cubicBezTo>
                <a:lnTo>
                  <a:pt x="0" y="228596"/>
                </a:lnTo>
                <a:cubicBezTo>
                  <a:pt x="0" y="102431"/>
                  <a:pt x="102431" y="0"/>
                  <a:pt x="228596" y="0"/>
                </a:cubicBezTo>
                <a:close/>
              </a:path>
            </a:pathLst>
          </a:custGeom>
          <a:solidFill>
            <a:srgbClr val="FFE66D">
              <a:alpha val="20000"/>
            </a:srgbClr>
          </a:solidFill>
          <a:ln w="50800">
            <a:solidFill>
              <a:srgbClr val="FFE66D"/>
            </a:solidFill>
            <a:prstDash val="solid"/>
          </a:ln>
        </p:spPr>
      </p:sp>
      <p:sp>
        <p:nvSpPr>
          <p:cNvPr id="9" name="Shape 7"/>
          <p:cNvSpPr/>
          <p:nvPr/>
        </p:nvSpPr>
        <p:spPr>
          <a:xfrm>
            <a:off x="809625" y="4416266"/>
            <a:ext cx="257175" cy="342900"/>
          </a:xfrm>
          <a:custGeom>
            <a:avLst/>
            <a:gdLst/>
            <a:ahLst/>
            <a:cxnLst/>
            <a:rect l="l" t="t" r="r" b="b"/>
            <a:pathLst>
              <a:path w="257175" h="342900">
                <a:moveTo>
                  <a:pt x="196163" y="257175"/>
                </a:moveTo>
                <a:cubicBezTo>
                  <a:pt x="201052" y="242240"/>
                  <a:pt x="210830" y="228712"/>
                  <a:pt x="221880" y="217058"/>
                </a:cubicBezTo>
                <a:cubicBezTo>
                  <a:pt x="243780" y="194020"/>
                  <a:pt x="257175" y="162878"/>
                  <a:pt x="257175" y="128588"/>
                </a:cubicBezTo>
                <a:cubicBezTo>
                  <a:pt x="257175" y="57596"/>
                  <a:pt x="199579" y="0"/>
                  <a:pt x="128587" y="0"/>
                </a:cubicBezTo>
                <a:cubicBezTo>
                  <a:pt x="57596" y="0"/>
                  <a:pt x="0" y="57596"/>
                  <a:pt x="0" y="128588"/>
                </a:cubicBezTo>
                <a:cubicBezTo>
                  <a:pt x="0" y="162878"/>
                  <a:pt x="13395" y="194020"/>
                  <a:pt x="35295" y="217058"/>
                </a:cubicBezTo>
                <a:cubicBezTo>
                  <a:pt x="46345" y="228712"/>
                  <a:pt x="56190" y="242240"/>
                  <a:pt x="61012" y="257175"/>
                </a:cubicBezTo>
                <a:lnTo>
                  <a:pt x="196096" y="257175"/>
                </a:lnTo>
                <a:close/>
                <a:moveTo>
                  <a:pt x="192881" y="289322"/>
                </a:moveTo>
                <a:lnTo>
                  <a:pt x="64294" y="289322"/>
                </a:lnTo>
                <a:lnTo>
                  <a:pt x="64294" y="300038"/>
                </a:lnTo>
                <a:cubicBezTo>
                  <a:pt x="64294" y="329639"/>
                  <a:pt x="88270" y="353616"/>
                  <a:pt x="117872" y="353616"/>
                </a:cubicBezTo>
                <a:lnTo>
                  <a:pt x="139303" y="353616"/>
                </a:lnTo>
                <a:cubicBezTo>
                  <a:pt x="168905" y="353616"/>
                  <a:pt x="192881" y="329639"/>
                  <a:pt x="192881" y="300038"/>
                </a:cubicBezTo>
                <a:lnTo>
                  <a:pt x="192881" y="289322"/>
                </a:lnTo>
                <a:close/>
                <a:moveTo>
                  <a:pt x="123230" y="75009"/>
                </a:moveTo>
                <a:cubicBezTo>
                  <a:pt x="96575" y="75009"/>
                  <a:pt x="75009" y="96575"/>
                  <a:pt x="75009" y="123230"/>
                </a:cubicBezTo>
                <a:cubicBezTo>
                  <a:pt x="75009" y="132137"/>
                  <a:pt x="67843" y="139303"/>
                  <a:pt x="58936" y="139303"/>
                </a:cubicBezTo>
                <a:cubicBezTo>
                  <a:pt x="50029" y="139303"/>
                  <a:pt x="42863" y="132137"/>
                  <a:pt x="42863" y="123230"/>
                </a:cubicBezTo>
                <a:cubicBezTo>
                  <a:pt x="42863" y="78827"/>
                  <a:pt x="78827" y="42863"/>
                  <a:pt x="123230" y="42863"/>
                </a:cubicBezTo>
                <a:cubicBezTo>
                  <a:pt x="132137" y="42863"/>
                  <a:pt x="139303" y="50029"/>
                  <a:pt x="139303" y="58936"/>
                </a:cubicBezTo>
                <a:cubicBezTo>
                  <a:pt x="139303" y="67843"/>
                  <a:pt x="132137" y="75009"/>
                  <a:pt x="123230" y="75009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10" name="Text 8"/>
          <p:cNvSpPr/>
          <p:nvPr/>
        </p:nvSpPr>
        <p:spPr>
          <a:xfrm>
            <a:off x="1152525" y="4416266"/>
            <a:ext cx="459105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Main Purpose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23900" y="4911566"/>
            <a:ext cx="497205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To provide a simple way to </a:t>
            </a:r>
            <a:pPr>
              <a:lnSpc>
                <a:spcPct val="140000"/>
              </a:lnSpc>
            </a:pPr>
            <a:r>
              <a:rPr lang="en-US" sz="150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store, organize, and manage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contact information like names, phone numbers, and email addresses - all saved to a file for future use!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248400" y="1828800"/>
            <a:ext cx="5562600" cy="1295400"/>
          </a:xfrm>
          <a:custGeom>
            <a:avLst/>
            <a:gdLst/>
            <a:ahLst/>
            <a:cxnLst/>
            <a:rect l="l" t="t" r="r" b="b"/>
            <a:pathLst>
              <a:path w="5562600" h="1295400">
                <a:moveTo>
                  <a:pt x="228599" y="0"/>
                </a:moveTo>
                <a:lnTo>
                  <a:pt x="5334001" y="0"/>
                </a:lnTo>
                <a:cubicBezTo>
                  <a:pt x="5460253" y="0"/>
                  <a:pt x="5562600" y="102347"/>
                  <a:pt x="5562600" y="228599"/>
                </a:cubicBezTo>
                <a:lnTo>
                  <a:pt x="5562600" y="1066801"/>
                </a:lnTo>
                <a:cubicBezTo>
                  <a:pt x="5562600" y="1193053"/>
                  <a:pt x="5460253" y="1295400"/>
                  <a:pt x="5334001" y="1295400"/>
                </a:cubicBezTo>
                <a:lnTo>
                  <a:pt x="228599" y="1295400"/>
                </a:lnTo>
                <a:cubicBezTo>
                  <a:pt x="102432" y="1295400"/>
                  <a:pt x="0" y="1192968"/>
                  <a:pt x="0" y="1066801"/>
                </a:cubicBezTo>
                <a:lnTo>
                  <a:pt x="0" y="228599"/>
                </a:lnTo>
                <a:cubicBezTo>
                  <a:pt x="0" y="102432"/>
                  <a:pt x="102432" y="0"/>
                  <a:pt x="228599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13" name="Shape 11"/>
          <p:cNvSpPr/>
          <p:nvPr/>
        </p:nvSpPr>
        <p:spPr>
          <a:xfrm>
            <a:off x="6534150" y="20574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57150" y="28575"/>
                </a:moveTo>
                <a:cubicBezTo>
                  <a:pt x="25628" y="28575"/>
                  <a:pt x="0" y="54203"/>
                  <a:pt x="0" y="85725"/>
                </a:cubicBezTo>
                <a:lnTo>
                  <a:pt x="0" y="314325"/>
                </a:lnTo>
                <a:cubicBezTo>
                  <a:pt x="0" y="345847"/>
                  <a:pt x="25628" y="371475"/>
                  <a:pt x="57150" y="371475"/>
                </a:cubicBezTo>
                <a:lnTo>
                  <a:pt x="185738" y="371475"/>
                </a:lnTo>
                <a:lnTo>
                  <a:pt x="171450" y="414338"/>
                </a:lnTo>
                <a:lnTo>
                  <a:pt x="107156" y="414338"/>
                </a:lnTo>
                <a:cubicBezTo>
                  <a:pt x="95280" y="414338"/>
                  <a:pt x="85725" y="423892"/>
                  <a:pt x="85725" y="435769"/>
                </a:cubicBezTo>
                <a:cubicBezTo>
                  <a:pt x="85725" y="447645"/>
                  <a:pt x="95280" y="457200"/>
                  <a:pt x="107156" y="457200"/>
                </a:cubicBezTo>
                <a:lnTo>
                  <a:pt x="350044" y="457200"/>
                </a:lnTo>
                <a:cubicBezTo>
                  <a:pt x="361920" y="457200"/>
                  <a:pt x="371475" y="447645"/>
                  <a:pt x="371475" y="435769"/>
                </a:cubicBezTo>
                <a:cubicBezTo>
                  <a:pt x="371475" y="423892"/>
                  <a:pt x="361920" y="414338"/>
                  <a:pt x="350044" y="414338"/>
                </a:cubicBezTo>
                <a:lnTo>
                  <a:pt x="285750" y="414338"/>
                </a:lnTo>
                <a:lnTo>
                  <a:pt x="271463" y="371475"/>
                </a:lnTo>
                <a:lnTo>
                  <a:pt x="400050" y="371475"/>
                </a:lnTo>
                <a:cubicBezTo>
                  <a:pt x="431572" y="371475"/>
                  <a:pt x="457200" y="345847"/>
                  <a:pt x="457200" y="314325"/>
                </a:cubicBezTo>
                <a:lnTo>
                  <a:pt x="457200" y="85725"/>
                </a:lnTo>
                <a:cubicBezTo>
                  <a:pt x="457200" y="54203"/>
                  <a:pt x="431572" y="28575"/>
                  <a:pt x="400050" y="28575"/>
                </a:cubicBezTo>
                <a:lnTo>
                  <a:pt x="57150" y="28575"/>
                </a:lnTo>
                <a:close/>
                <a:moveTo>
                  <a:pt x="85725" y="85725"/>
                </a:moveTo>
                <a:lnTo>
                  <a:pt x="371475" y="85725"/>
                </a:lnTo>
                <a:cubicBezTo>
                  <a:pt x="387281" y="85725"/>
                  <a:pt x="400050" y="98494"/>
                  <a:pt x="400050" y="114300"/>
                </a:cubicBezTo>
                <a:lnTo>
                  <a:pt x="400050" y="257175"/>
                </a:lnTo>
                <a:cubicBezTo>
                  <a:pt x="400050" y="272981"/>
                  <a:pt x="387281" y="285750"/>
                  <a:pt x="371475" y="285750"/>
                </a:cubicBezTo>
                <a:lnTo>
                  <a:pt x="85725" y="285750"/>
                </a:lnTo>
                <a:cubicBezTo>
                  <a:pt x="69919" y="285750"/>
                  <a:pt x="57150" y="272981"/>
                  <a:pt x="57150" y="257175"/>
                </a:cubicBezTo>
                <a:lnTo>
                  <a:pt x="57150" y="114300"/>
                </a:lnTo>
                <a:cubicBezTo>
                  <a:pt x="57150" y="98494"/>
                  <a:pt x="69919" y="85725"/>
                  <a:pt x="85725" y="85725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4" name="Text 12"/>
          <p:cNvSpPr/>
          <p:nvPr/>
        </p:nvSpPr>
        <p:spPr>
          <a:xfrm>
            <a:off x="7200900" y="2114550"/>
            <a:ext cx="22098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5F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Console Based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6477000" y="262890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text interface that's easy to use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48400" y="3314700"/>
            <a:ext cx="5562600" cy="1295400"/>
          </a:xfrm>
          <a:custGeom>
            <a:avLst/>
            <a:gdLst/>
            <a:ahLst/>
            <a:cxnLst/>
            <a:rect l="l" t="t" r="r" b="b"/>
            <a:pathLst>
              <a:path w="5562600" h="1295400">
                <a:moveTo>
                  <a:pt x="228599" y="0"/>
                </a:moveTo>
                <a:lnTo>
                  <a:pt x="5334001" y="0"/>
                </a:lnTo>
                <a:cubicBezTo>
                  <a:pt x="5460253" y="0"/>
                  <a:pt x="5562600" y="102347"/>
                  <a:pt x="5562600" y="228599"/>
                </a:cubicBezTo>
                <a:lnTo>
                  <a:pt x="5562600" y="1066801"/>
                </a:lnTo>
                <a:cubicBezTo>
                  <a:pt x="5562600" y="1193053"/>
                  <a:pt x="5460253" y="1295400"/>
                  <a:pt x="5334001" y="1295400"/>
                </a:cubicBezTo>
                <a:lnTo>
                  <a:pt x="228599" y="1295400"/>
                </a:lnTo>
                <a:cubicBezTo>
                  <a:pt x="102432" y="1295400"/>
                  <a:pt x="0" y="1192968"/>
                  <a:pt x="0" y="1066801"/>
                </a:cubicBezTo>
                <a:lnTo>
                  <a:pt x="0" y="228599"/>
                </a:lnTo>
                <a:cubicBezTo>
                  <a:pt x="0" y="102432"/>
                  <a:pt x="102432" y="0"/>
                  <a:pt x="228599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6534150" y="3543300"/>
            <a:ext cx="457200" cy="457200"/>
          </a:xfrm>
          <a:custGeom>
            <a:avLst/>
            <a:gdLst/>
            <a:ahLst/>
            <a:cxnLst/>
            <a:rect l="l" t="t" r="r" b="b"/>
            <a:pathLst>
              <a:path w="457200" h="457200">
                <a:moveTo>
                  <a:pt x="42863" y="128588"/>
                </a:moveTo>
                <a:cubicBezTo>
                  <a:pt x="66519" y="128588"/>
                  <a:pt x="85725" y="109381"/>
                  <a:pt x="85725" y="85725"/>
                </a:cubicBezTo>
                <a:cubicBezTo>
                  <a:pt x="85725" y="62069"/>
                  <a:pt x="66519" y="42863"/>
                  <a:pt x="42863" y="42863"/>
                </a:cubicBezTo>
                <a:cubicBezTo>
                  <a:pt x="19206" y="42863"/>
                  <a:pt x="0" y="62069"/>
                  <a:pt x="0" y="85725"/>
                </a:cubicBezTo>
                <a:cubicBezTo>
                  <a:pt x="0" y="109381"/>
                  <a:pt x="19206" y="128588"/>
                  <a:pt x="42862" y="128588"/>
                </a:cubicBezTo>
                <a:close/>
                <a:moveTo>
                  <a:pt x="171450" y="57150"/>
                </a:moveTo>
                <a:cubicBezTo>
                  <a:pt x="155644" y="57150"/>
                  <a:pt x="142875" y="69919"/>
                  <a:pt x="142875" y="85725"/>
                </a:cubicBezTo>
                <a:cubicBezTo>
                  <a:pt x="142875" y="101531"/>
                  <a:pt x="155644" y="114300"/>
                  <a:pt x="171450" y="114300"/>
                </a:cubicBezTo>
                <a:lnTo>
                  <a:pt x="428625" y="114300"/>
                </a:lnTo>
                <a:cubicBezTo>
                  <a:pt x="444431" y="114300"/>
                  <a:pt x="457200" y="101531"/>
                  <a:pt x="457200" y="85725"/>
                </a:cubicBezTo>
                <a:cubicBezTo>
                  <a:pt x="457200" y="69919"/>
                  <a:pt x="444431" y="57150"/>
                  <a:pt x="428625" y="57150"/>
                </a:cubicBezTo>
                <a:lnTo>
                  <a:pt x="171450" y="57150"/>
                </a:lnTo>
                <a:close/>
                <a:moveTo>
                  <a:pt x="171450" y="200025"/>
                </a:moveTo>
                <a:cubicBezTo>
                  <a:pt x="155644" y="200025"/>
                  <a:pt x="142875" y="212794"/>
                  <a:pt x="142875" y="228600"/>
                </a:cubicBezTo>
                <a:cubicBezTo>
                  <a:pt x="142875" y="244406"/>
                  <a:pt x="155644" y="257175"/>
                  <a:pt x="171450" y="257175"/>
                </a:cubicBezTo>
                <a:lnTo>
                  <a:pt x="428625" y="257175"/>
                </a:lnTo>
                <a:cubicBezTo>
                  <a:pt x="444431" y="257175"/>
                  <a:pt x="457200" y="244406"/>
                  <a:pt x="457200" y="228600"/>
                </a:cubicBezTo>
                <a:cubicBezTo>
                  <a:pt x="457200" y="212794"/>
                  <a:pt x="444431" y="200025"/>
                  <a:pt x="428625" y="200025"/>
                </a:cubicBezTo>
                <a:lnTo>
                  <a:pt x="171450" y="200025"/>
                </a:lnTo>
                <a:close/>
                <a:moveTo>
                  <a:pt x="171450" y="342900"/>
                </a:moveTo>
                <a:cubicBezTo>
                  <a:pt x="155644" y="342900"/>
                  <a:pt x="142875" y="355669"/>
                  <a:pt x="142875" y="371475"/>
                </a:cubicBezTo>
                <a:cubicBezTo>
                  <a:pt x="142875" y="387281"/>
                  <a:pt x="155644" y="400050"/>
                  <a:pt x="171450" y="400050"/>
                </a:cubicBezTo>
                <a:lnTo>
                  <a:pt x="428625" y="400050"/>
                </a:lnTo>
                <a:cubicBezTo>
                  <a:pt x="444431" y="400050"/>
                  <a:pt x="457200" y="387281"/>
                  <a:pt x="457200" y="371475"/>
                </a:cubicBezTo>
                <a:cubicBezTo>
                  <a:pt x="457200" y="355669"/>
                  <a:pt x="444431" y="342900"/>
                  <a:pt x="428625" y="342900"/>
                </a:cubicBezTo>
                <a:lnTo>
                  <a:pt x="171450" y="342900"/>
                </a:lnTo>
                <a:close/>
                <a:moveTo>
                  <a:pt x="42863" y="414338"/>
                </a:moveTo>
                <a:cubicBezTo>
                  <a:pt x="66519" y="414338"/>
                  <a:pt x="85725" y="395131"/>
                  <a:pt x="85725" y="371475"/>
                </a:cubicBezTo>
                <a:cubicBezTo>
                  <a:pt x="85725" y="347819"/>
                  <a:pt x="66519" y="328613"/>
                  <a:pt x="42863" y="328613"/>
                </a:cubicBezTo>
                <a:cubicBezTo>
                  <a:pt x="19206" y="328613"/>
                  <a:pt x="0" y="347819"/>
                  <a:pt x="0" y="371475"/>
                </a:cubicBezTo>
                <a:cubicBezTo>
                  <a:pt x="0" y="395131"/>
                  <a:pt x="19206" y="414338"/>
                  <a:pt x="42862" y="414338"/>
                </a:cubicBezTo>
                <a:close/>
                <a:moveTo>
                  <a:pt x="85725" y="228600"/>
                </a:moveTo>
                <a:cubicBezTo>
                  <a:pt x="85725" y="204944"/>
                  <a:pt x="66519" y="185738"/>
                  <a:pt x="42863" y="185738"/>
                </a:cubicBezTo>
                <a:cubicBezTo>
                  <a:pt x="19206" y="185738"/>
                  <a:pt x="0" y="204944"/>
                  <a:pt x="0" y="228600"/>
                </a:cubicBezTo>
                <a:cubicBezTo>
                  <a:pt x="0" y="252256"/>
                  <a:pt x="19206" y="271463"/>
                  <a:pt x="42863" y="271463"/>
                </a:cubicBezTo>
                <a:cubicBezTo>
                  <a:pt x="66519" y="271463"/>
                  <a:pt x="85725" y="252256"/>
                  <a:pt x="85725" y="22860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8" name="Text 16"/>
          <p:cNvSpPr/>
          <p:nvPr/>
        </p:nvSpPr>
        <p:spPr>
          <a:xfrm>
            <a:off x="7200900" y="3600450"/>
            <a:ext cx="185737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8F5F2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Menu Driven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6477000" y="411480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Choose options from a clear menu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6248400" y="4800600"/>
            <a:ext cx="5562600" cy="1295400"/>
          </a:xfrm>
          <a:custGeom>
            <a:avLst/>
            <a:gdLst/>
            <a:ahLst/>
            <a:cxnLst/>
            <a:rect l="l" t="t" r="r" b="b"/>
            <a:pathLst>
              <a:path w="5562600" h="1295400">
                <a:moveTo>
                  <a:pt x="228599" y="0"/>
                </a:moveTo>
                <a:lnTo>
                  <a:pt x="5334001" y="0"/>
                </a:lnTo>
                <a:cubicBezTo>
                  <a:pt x="5460253" y="0"/>
                  <a:pt x="5562600" y="102347"/>
                  <a:pt x="5562600" y="228599"/>
                </a:cubicBezTo>
                <a:lnTo>
                  <a:pt x="5562600" y="1066801"/>
                </a:lnTo>
                <a:cubicBezTo>
                  <a:pt x="5562600" y="1193053"/>
                  <a:pt x="5460253" y="1295400"/>
                  <a:pt x="5334001" y="1295400"/>
                </a:cubicBezTo>
                <a:lnTo>
                  <a:pt x="228599" y="1295400"/>
                </a:lnTo>
                <a:cubicBezTo>
                  <a:pt x="102432" y="1295400"/>
                  <a:pt x="0" y="1192968"/>
                  <a:pt x="0" y="1066801"/>
                </a:cubicBezTo>
                <a:lnTo>
                  <a:pt x="0" y="228599"/>
                </a:lnTo>
                <a:cubicBezTo>
                  <a:pt x="0" y="102432"/>
                  <a:pt x="102432" y="0"/>
                  <a:pt x="228599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6562725" y="5029200"/>
            <a:ext cx="400050" cy="457200"/>
          </a:xfrm>
          <a:custGeom>
            <a:avLst/>
            <a:gdLst/>
            <a:ahLst/>
            <a:cxnLst/>
            <a:rect l="l" t="t" r="r" b="b"/>
            <a:pathLst>
              <a:path w="400050" h="457200">
                <a:moveTo>
                  <a:pt x="400050" y="183773"/>
                </a:moveTo>
                <a:cubicBezTo>
                  <a:pt x="386834" y="192524"/>
                  <a:pt x="371654" y="199579"/>
                  <a:pt x="355848" y="205204"/>
                </a:cubicBezTo>
                <a:cubicBezTo>
                  <a:pt x="313879" y="220206"/>
                  <a:pt x="258782" y="228600"/>
                  <a:pt x="200025" y="228600"/>
                </a:cubicBezTo>
                <a:cubicBezTo>
                  <a:pt x="141268" y="228600"/>
                  <a:pt x="86082" y="220117"/>
                  <a:pt x="44202" y="205204"/>
                </a:cubicBezTo>
                <a:cubicBezTo>
                  <a:pt x="28486" y="199579"/>
                  <a:pt x="13216" y="192524"/>
                  <a:pt x="0" y="183773"/>
                </a:cubicBezTo>
                <a:lnTo>
                  <a:pt x="0" y="257175"/>
                </a:lnTo>
                <a:cubicBezTo>
                  <a:pt x="0" y="296644"/>
                  <a:pt x="89565" y="328613"/>
                  <a:pt x="200025" y="328613"/>
                </a:cubicBezTo>
                <a:cubicBezTo>
                  <a:pt x="310485" y="328613"/>
                  <a:pt x="400050" y="296644"/>
                  <a:pt x="400050" y="257175"/>
                </a:cubicBezTo>
                <a:lnTo>
                  <a:pt x="400050" y="183773"/>
                </a:lnTo>
                <a:close/>
                <a:moveTo>
                  <a:pt x="400050" y="114300"/>
                </a:moveTo>
                <a:lnTo>
                  <a:pt x="400050" y="71438"/>
                </a:lnTo>
                <a:cubicBezTo>
                  <a:pt x="400050" y="31968"/>
                  <a:pt x="310485" y="0"/>
                  <a:pt x="200025" y="0"/>
                </a:cubicBezTo>
                <a:cubicBezTo>
                  <a:pt x="89565" y="0"/>
                  <a:pt x="0" y="31968"/>
                  <a:pt x="0" y="71438"/>
                </a:cubicBezTo>
                <a:lnTo>
                  <a:pt x="0" y="114300"/>
                </a:lnTo>
                <a:cubicBezTo>
                  <a:pt x="0" y="153769"/>
                  <a:pt x="89565" y="185738"/>
                  <a:pt x="200025" y="185738"/>
                </a:cubicBezTo>
                <a:cubicBezTo>
                  <a:pt x="310485" y="185738"/>
                  <a:pt x="400050" y="153769"/>
                  <a:pt x="400050" y="114300"/>
                </a:cubicBezTo>
                <a:close/>
                <a:moveTo>
                  <a:pt x="355848" y="348079"/>
                </a:moveTo>
                <a:cubicBezTo>
                  <a:pt x="313968" y="362992"/>
                  <a:pt x="258872" y="371475"/>
                  <a:pt x="200025" y="371475"/>
                </a:cubicBezTo>
                <a:cubicBezTo>
                  <a:pt x="141178" y="371475"/>
                  <a:pt x="86082" y="362992"/>
                  <a:pt x="44202" y="348079"/>
                </a:cubicBezTo>
                <a:cubicBezTo>
                  <a:pt x="28486" y="342454"/>
                  <a:pt x="13216" y="335399"/>
                  <a:pt x="0" y="326648"/>
                </a:cubicBezTo>
                <a:lnTo>
                  <a:pt x="0" y="385763"/>
                </a:lnTo>
                <a:cubicBezTo>
                  <a:pt x="0" y="425232"/>
                  <a:pt x="89565" y="457200"/>
                  <a:pt x="200025" y="457200"/>
                </a:cubicBezTo>
                <a:cubicBezTo>
                  <a:pt x="310485" y="457200"/>
                  <a:pt x="400050" y="425232"/>
                  <a:pt x="400050" y="385763"/>
                </a:cubicBezTo>
                <a:lnTo>
                  <a:pt x="400050" y="326648"/>
                </a:lnTo>
                <a:cubicBezTo>
                  <a:pt x="386834" y="335399"/>
                  <a:pt x="371654" y="342454"/>
                  <a:pt x="355848" y="348079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22" name="Text 20"/>
          <p:cNvSpPr/>
          <p:nvPr/>
        </p:nvSpPr>
        <p:spPr>
          <a:xfrm>
            <a:off x="7200900" y="5086350"/>
            <a:ext cx="24479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Persistence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6477000" y="5600700"/>
            <a:ext cx="52006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5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Contacts saved to file - never lost!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47350" y="347350"/>
            <a:ext cx="694701" cy="694701"/>
          </a:xfrm>
          <a:custGeom>
            <a:avLst/>
            <a:gdLst/>
            <a:ahLst/>
            <a:cxnLst/>
            <a:rect l="l" t="t" r="r" b="b"/>
            <a:pathLst>
              <a:path w="694701" h="694701">
                <a:moveTo>
                  <a:pt x="208410" y="0"/>
                </a:moveTo>
                <a:lnTo>
                  <a:pt x="486291" y="0"/>
                </a:lnTo>
                <a:cubicBezTo>
                  <a:pt x="601315" y="0"/>
                  <a:pt x="694701" y="93386"/>
                  <a:pt x="694701" y="208410"/>
                </a:cubicBezTo>
                <a:lnTo>
                  <a:pt x="694701" y="486291"/>
                </a:lnTo>
                <a:cubicBezTo>
                  <a:pt x="694701" y="601315"/>
                  <a:pt x="601315" y="694701"/>
                  <a:pt x="486291" y="694701"/>
                </a:cubicBezTo>
                <a:lnTo>
                  <a:pt x="208410" y="694701"/>
                </a:lnTo>
                <a:cubicBezTo>
                  <a:pt x="93386" y="694701"/>
                  <a:pt x="0" y="601315"/>
                  <a:pt x="0" y="486291"/>
                </a:cubicBezTo>
                <a:lnTo>
                  <a:pt x="0" y="208410"/>
                </a:lnTo>
                <a:cubicBezTo>
                  <a:pt x="0" y="93386"/>
                  <a:pt x="93386" y="0"/>
                  <a:pt x="208410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18855" y="538393"/>
            <a:ext cx="351692" cy="312615"/>
          </a:xfrm>
          <a:custGeom>
            <a:avLst/>
            <a:gdLst/>
            <a:ahLst/>
            <a:cxnLst/>
            <a:rect l="l" t="t" r="r" b="b"/>
            <a:pathLst>
              <a:path w="351692" h="312615">
                <a:moveTo>
                  <a:pt x="188974" y="-11540"/>
                </a:moveTo>
                <a:cubicBezTo>
                  <a:pt x="186470" y="-16425"/>
                  <a:pt x="181402" y="-19538"/>
                  <a:pt x="175907" y="-19538"/>
                </a:cubicBezTo>
                <a:cubicBezTo>
                  <a:pt x="170412" y="-19538"/>
                  <a:pt x="165344" y="-16425"/>
                  <a:pt x="162841" y="-11540"/>
                </a:cubicBezTo>
                <a:lnTo>
                  <a:pt x="117902" y="76505"/>
                </a:lnTo>
                <a:lnTo>
                  <a:pt x="20271" y="92014"/>
                </a:lnTo>
                <a:cubicBezTo>
                  <a:pt x="14837" y="92869"/>
                  <a:pt x="10319" y="96715"/>
                  <a:pt x="8609" y="101966"/>
                </a:cubicBezTo>
                <a:cubicBezTo>
                  <a:pt x="6900" y="107217"/>
                  <a:pt x="8304" y="112957"/>
                  <a:pt x="12150" y="116864"/>
                </a:cubicBezTo>
                <a:lnTo>
                  <a:pt x="82000" y="186775"/>
                </a:lnTo>
                <a:lnTo>
                  <a:pt x="66614" y="284407"/>
                </a:lnTo>
                <a:cubicBezTo>
                  <a:pt x="65759" y="289841"/>
                  <a:pt x="68018" y="295336"/>
                  <a:pt x="72475" y="298572"/>
                </a:cubicBezTo>
                <a:cubicBezTo>
                  <a:pt x="76933" y="301808"/>
                  <a:pt x="82794" y="302297"/>
                  <a:pt x="87740" y="299793"/>
                </a:cubicBezTo>
                <a:lnTo>
                  <a:pt x="175907" y="254977"/>
                </a:lnTo>
                <a:lnTo>
                  <a:pt x="264013" y="299793"/>
                </a:lnTo>
                <a:cubicBezTo>
                  <a:pt x="268898" y="302297"/>
                  <a:pt x="274821" y="301808"/>
                  <a:pt x="279278" y="298572"/>
                </a:cubicBezTo>
                <a:cubicBezTo>
                  <a:pt x="283735" y="295336"/>
                  <a:pt x="285994" y="289902"/>
                  <a:pt x="285139" y="284407"/>
                </a:cubicBezTo>
                <a:lnTo>
                  <a:pt x="269692" y="186775"/>
                </a:lnTo>
                <a:lnTo>
                  <a:pt x="339542" y="116864"/>
                </a:lnTo>
                <a:cubicBezTo>
                  <a:pt x="343450" y="112957"/>
                  <a:pt x="344793" y="107217"/>
                  <a:pt x="343083" y="101966"/>
                </a:cubicBezTo>
                <a:cubicBezTo>
                  <a:pt x="341374" y="96715"/>
                  <a:pt x="336916" y="92869"/>
                  <a:pt x="331421" y="92014"/>
                </a:cubicBezTo>
                <a:lnTo>
                  <a:pt x="233851" y="76505"/>
                </a:lnTo>
                <a:lnTo>
                  <a:pt x="188974" y="-11540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215726" y="434188"/>
            <a:ext cx="5991795" cy="52102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4103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Key Features Overview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47350" y="1285197"/>
            <a:ext cx="3716650" cy="2700650"/>
          </a:xfrm>
          <a:custGeom>
            <a:avLst/>
            <a:gdLst/>
            <a:ahLst/>
            <a:cxnLst/>
            <a:rect l="l" t="t" r="r" b="b"/>
            <a:pathLst>
              <a:path w="3716650" h="270065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2492240"/>
                </a:lnTo>
                <a:cubicBezTo>
                  <a:pt x="3716650" y="2607342"/>
                  <a:pt x="3623342" y="2700650"/>
                  <a:pt x="3508240" y="2700650"/>
                </a:cubicBezTo>
                <a:lnTo>
                  <a:pt x="208409" y="2700650"/>
                </a:lnTo>
                <a:cubicBezTo>
                  <a:pt x="93308" y="2700650"/>
                  <a:pt x="0" y="2607342"/>
                  <a:pt x="0" y="2492240"/>
                </a:cubicBez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47350" y="1285197"/>
            <a:ext cx="3716650" cy="69470"/>
          </a:xfrm>
          <a:custGeom>
            <a:avLst/>
            <a:gdLst/>
            <a:ahLst/>
            <a:cxnLst/>
            <a:rect l="l" t="t" r="r" b="b"/>
            <a:pathLst>
              <a:path w="3716650" h="6947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69470"/>
                </a:lnTo>
                <a:lnTo>
                  <a:pt x="0" y="69470"/>
                </a:ln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Shape 5"/>
          <p:cNvSpPr/>
          <p:nvPr/>
        </p:nvSpPr>
        <p:spPr>
          <a:xfrm>
            <a:off x="555761" y="1528342"/>
            <a:ext cx="555761" cy="555761"/>
          </a:xfrm>
          <a:custGeom>
            <a:avLst/>
            <a:gdLst/>
            <a:ahLst/>
            <a:cxnLst/>
            <a:rect l="l" t="t" r="r" b="b"/>
            <a:pathLst>
              <a:path w="555761" h="555761">
                <a:moveTo>
                  <a:pt x="138940" y="0"/>
                </a:moveTo>
                <a:lnTo>
                  <a:pt x="416821" y="0"/>
                </a:lnTo>
                <a:cubicBezTo>
                  <a:pt x="493555" y="0"/>
                  <a:pt x="555761" y="62206"/>
                  <a:pt x="555761" y="138940"/>
                </a:cubicBezTo>
                <a:lnTo>
                  <a:pt x="555761" y="416821"/>
                </a:lnTo>
                <a:cubicBezTo>
                  <a:pt x="555761" y="493555"/>
                  <a:pt x="493555" y="555761"/>
                  <a:pt x="416821" y="555761"/>
                </a:cubicBezTo>
                <a:lnTo>
                  <a:pt x="138940" y="555761"/>
                </a:lnTo>
                <a:cubicBezTo>
                  <a:pt x="62206" y="555761"/>
                  <a:pt x="0" y="493555"/>
                  <a:pt x="0" y="416821"/>
                </a:cubicBezTo>
                <a:lnTo>
                  <a:pt x="0" y="138940"/>
                </a:lnTo>
                <a:cubicBezTo>
                  <a:pt x="0" y="62257"/>
                  <a:pt x="62257" y="0"/>
                  <a:pt x="138940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30256" dist="86838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72991" y="1675966"/>
            <a:ext cx="325641" cy="260513"/>
          </a:xfrm>
          <a:custGeom>
            <a:avLst/>
            <a:gdLst/>
            <a:ahLst/>
            <a:cxnLst/>
            <a:rect l="l" t="t" r="r" b="b"/>
            <a:pathLst>
              <a:path w="325641" h="260513">
                <a:moveTo>
                  <a:pt x="69199" y="65128"/>
                </a:moveTo>
                <a:cubicBezTo>
                  <a:pt x="69199" y="31430"/>
                  <a:pt x="96558" y="4071"/>
                  <a:pt x="130256" y="4071"/>
                </a:cubicBezTo>
                <a:cubicBezTo>
                  <a:pt x="163955" y="4071"/>
                  <a:pt x="191314" y="31430"/>
                  <a:pt x="191314" y="65128"/>
                </a:cubicBezTo>
                <a:cubicBezTo>
                  <a:pt x="191314" y="98827"/>
                  <a:pt x="163955" y="126186"/>
                  <a:pt x="130256" y="126186"/>
                </a:cubicBezTo>
                <a:cubicBezTo>
                  <a:pt x="96558" y="126186"/>
                  <a:pt x="69199" y="98827"/>
                  <a:pt x="69199" y="65128"/>
                </a:cubicBezTo>
                <a:close/>
                <a:moveTo>
                  <a:pt x="24423" y="245401"/>
                </a:moveTo>
                <a:cubicBezTo>
                  <a:pt x="24423" y="195283"/>
                  <a:pt x="65026" y="154679"/>
                  <a:pt x="115145" y="154679"/>
                </a:cubicBezTo>
                <a:lnTo>
                  <a:pt x="145368" y="154679"/>
                </a:lnTo>
                <a:cubicBezTo>
                  <a:pt x="195486" y="154679"/>
                  <a:pt x="236090" y="195283"/>
                  <a:pt x="236090" y="245401"/>
                </a:cubicBezTo>
                <a:cubicBezTo>
                  <a:pt x="236090" y="253746"/>
                  <a:pt x="229323" y="260513"/>
                  <a:pt x="220978" y="260513"/>
                </a:cubicBezTo>
                <a:lnTo>
                  <a:pt x="39535" y="260513"/>
                </a:lnTo>
                <a:cubicBezTo>
                  <a:pt x="31190" y="260513"/>
                  <a:pt x="24423" y="253746"/>
                  <a:pt x="24423" y="245401"/>
                </a:cubicBezTo>
                <a:close/>
                <a:moveTo>
                  <a:pt x="276795" y="48846"/>
                </a:moveTo>
                <a:cubicBezTo>
                  <a:pt x="283562" y="48846"/>
                  <a:pt x="289006" y="54290"/>
                  <a:pt x="289006" y="61058"/>
                </a:cubicBezTo>
                <a:lnTo>
                  <a:pt x="289006" y="85481"/>
                </a:lnTo>
                <a:lnTo>
                  <a:pt x="313429" y="85481"/>
                </a:lnTo>
                <a:cubicBezTo>
                  <a:pt x="320197" y="85481"/>
                  <a:pt x="325641" y="90925"/>
                  <a:pt x="325641" y="97692"/>
                </a:cubicBezTo>
                <a:cubicBezTo>
                  <a:pt x="325641" y="104460"/>
                  <a:pt x="320197" y="109904"/>
                  <a:pt x="313429" y="109904"/>
                </a:cubicBezTo>
                <a:lnTo>
                  <a:pt x="289006" y="109904"/>
                </a:lnTo>
                <a:lnTo>
                  <a:pt x="289006" y="134327"/>
                </a:lnTo>
                <a:cubicBezTo>
                  <a:pt x="289006" y="141094"/>
                  <a:pt x="283562" y="146538"/>
                  <a:pt x="276795" y="146538"/>
                </a:cubicBezTo>
                <a:cubicBezTo>
                  <a:pt x="270028" y="146538"/>
                  <a:pt x="264583" y="141094"/>
                  <a:pt x="264583" y="134327"/>
                </a:cubicBezTo>
                <a:lnTo>
                  <a:pt x="264583" y="109904"/>
                </a:lnTo>
                <a:lnTo>
                  <a:pt x="240160" y="109904"/>
                </a:lnTo>
                <a:cubicBezTo>
                  <a:pt x="233393" y="109904"/>
                  <a:pt x="227949" y="104460"/>
                  <a:pt x="227949" y="97692"/>
                </a:cubicBezTo>
                <a:cubicBezTo>
                  <a:pt x="227949" y="90925"/>
                  <a:pt x="233393" y="85481"/>
                  <a:pt x="240160" y="85481"/>
                </a:cubicBezTo>
                <a:lnTo>
                  <a:pt x="264583" y="85481"/>
                </a:lnTo>
                <a:lnTo>
                  <a:pt x="264583" y="61058"/>
                </a:lnTo>
                <a:cubicBezTo>
                  <a:pt x="264583" y="54290"/>
                  <a:pt x="270028" y="48846"/>
                  <a:pt x="276795" y="48846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9" name="Text 7"/>
          <p:cNvSpPr/>
          <p:nvPr/>
        </p:nvSpPr>
        <p:spPr>
          <a:xfrm>
            <a:off x="555761" y="2223043"/>
            <a:ext cx="3404034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Create Contact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55761" y="2605020"/>
            <a:ext cx="3377983" cy="65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Add new contacts with name, phone number, and email address to your address book.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55761" y="3399584"/>
            <a:ext cx="3299829" cy="382085"/>
          </a:xfrm>
          <a:custGeom>
            <a:avLst/>
            <a:gdLst/>
            <a:ahLst/>
            <a:cxnLst/>
            <a:rect l="l" t="t" r="r" b="b"/>
            <a:pathLst>
              <a:path w="3299829" h="382085">
                <a:moveTo>
                  <a:pt x="104206" y="0"/>
                </a:moveTo>
                <a:lnTo>
                  <a:pt x="3195623" y="0"/>
                </a:lnTo>
                <a:cubicBezTo>
                  <a:pt x="3253174" y="0"/>
                  <a:pt x="3299829" y="46655"/>
                  <a:pt x="3299829" y="104206"/>
                </a:cubicBezTo>
                <a:lnTo>
                  <a:pt x="3299829" y="277879"/>
                </a:lnTo>
                <a:cubicBezTo>
                  <a:pt x="3299829" y="335431"/>
                  <a:pt x="3253174" y="382085"/>
                  <a:pt x="3195623" y="382085"/>
                </a:cubicBezTo>
                <a:lnTo>
                  <a:pt x="104206" y="382085"/>
                </a:lnTo>
                <a:cubicBezTo>
                  <a:pt x="46655" y="382085"/>
                  <a:pt x="0" y="335431"/>
                  <a:pt x="0" y="277879"/>
                </a:cubicBezTo>
                <a:lnTo>
                  <a:pt x="0" y="104206"/>
                </a:lnTo>
                <a:cubicBezTo>
                  <a:pt x="0" y="46693"/>
                  <a:pt x="46693" y="0"/>
                  <a:pt x="104206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94701" y="3503789"/>
            <a:ext cx="1543538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✨ Add new entries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38869" y="1285197"/>
            <a:ext cx="3716650" cy="2700650"/>
          </a:xfrm>
          <a:custGeom>
            <a:avLst/>
            <a:gdLst/>
            <a:ahLst/>
            <a:cxnLst/>
            <a:rect l="l" t="t" r="r" b="b"/>
            <a:pathLst>
              <a:path w="3716650" h="270065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2492240"/>
                </a:lnTo>
                <a:cubicBezTo>
                  <a:pt x="3716650" y="2607342"/>
                  <a:pt x="3623342" y="2700650"/>
                  <a:pt x="3508240" y="2700650"/>
                </a:cubicBezTo>
                <a:lnTo>
                  <a:pt x="208409" y="2700650"/>
                </a:lnTo>
                <a:cubicBezTo>
                  <a:pt x="93308" y="2700650"/>
                  <a:pt x="0" y="2607342"/>
                  <a:pt x="0" y="2492240"/>
                </a:cubicBez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4238869" y="1285197"/>
            <a:ext cx="3716650" cy="69470"/>
          </a:xfrm>
          <a:custGeom>
            <a:avLst/>
            <a:gdLst/>
            <a:ahLst/>
            <a:cxnLst/>
            <a:rect l="l" t="t" r="r" b="b"/>
            <a:pathLst>
              <a:path w="3716650" h="6947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69470"/>
                </a:lnTo>
                <a:lnTo>
                  <a:pt x="0" y="69470"/>
                </a:ln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5" name="Shape 13"/>
          <p:cNvSpPr/>
          <p:nvPr/>
        </p:nvSpPr>
        <p:spPr>
          <a:xfrm>
            <a:off x="4447280" y="1528342"/>
            <a:ext cx="555761" cy="555761"/>
          </a:xfrm>
          <a:custGeom>
            <a:avLst/>
            <a:gdLst/>
            <a:ahLst/>
            <a:cxnLst/>
            <a:rect l="l" t="t" r="r" b="b"/>
            <a:pathLst>
              <a:path w="555761" h="555761">
                <a:moveTo>
                  <a:pt x="138940" y="0"/>
                </a:moveTo>
                <a:lnTo>
                  <a:pt x="416821" y="0"/>
                </a:lnTo>
                <a:cubicBezTo>
                  <a:pt x="493555" y="0"/>
                  <a:pt x="555761" y="62206"/>
                  <a:pt x="555761" y="138940"/>
                </a:cubicBezTo>
                <a:lnTo>
                  <a:pt x="555761" y="416821"/>
                </a:lnTo>
                <a:cubicBezTo>
                  <a:pt x="555761" y="493555"/>
                  <a:pt x="493555" y="555761"/>
                  <a:pt x="416821" y="555761"/>
                </a:cubicBezTo>
                <a:lnTo>
                  <a:pt x="138940" y="555761"/>
                </a:lnTo>
                <a:cubicBezTo>
                  <a:pt x="62206" y="555761"/>
                  <a:pt x="0" y="493555"/>
                  <a:pt x="0" y="416821"/>
                </a:cubicBezTo>
                <a:lnTo>
                  <a:pt x="0" y="138940"/>
                </a:lnTo>
                <a:cubicBezTo>
                  <a:pt x="0" y="62257"/>
                  <a:pt x="62257" y="0"/>
                  <a:pt x="138940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30256" dist="86838" dir="540000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597074" y="1675966"/>
            <a:ext cx="260513" cy="260513"/>
          </a:xfrm>
          <a:custGeom>
            <a:avLst/>
            <a:gdLst/>
            <a:ahLst/>
            <a:cxnLst/>
            <a:rect l="l" t="t" r="r" b="b"/>
            <a:pathLst>
              <a:path w="260513" h="260513">
                <a:moveTo>
                  <a:pt x="239957" y="11041"/>
                </a:moveTo>
                <a:cubicBezTo>
                  <a:pt x="228814" y="-102"/>
                  <a:pt x="210802" y="-102"/>
                  <a:pt x="199659" y="11041"/>
                </a:cubicBezTo>
                <a:lnTo>
                  <a:pt x="187244" y="23456"/>
                </a:lnTo>
                <a:lnTo>
                  <a:pt x="237056" y="73269"/>
                </a:lnTo>
                <a:lnTo>
                  <a:pt x="249472" y="60854"/>
                </a:lnTo>
                <a:cubicBezTo>
                  <a:pt x="260615" y="49711"/>
                  <a:pt x="260615" y="31699"/>
                  <a:pt x="249472" y="20556"/>
                </a:cubicBezTo>
                <a:lnTo>
                  <a:pt x="239957" y="11041"/>
                </a:lnTo>
                <a:close/>
                <a:moveTo>
                  <a:pt x="87720" y="122980"/>
                </a:moveTo>
                <a:cubicBezTo>
                  <a:pt x="84616" y="126084"/>
                  <a:pt x="82224" y="129900"/>
                  <a:pt x="80851" y="134123"/>
                </a:cubicBezTo>
                <a:lnTo>
                  <a:pt x="65790" y="179306"/>
                </a:lnTo>
                <a:cubicBezTo>
                  <a:pt x="64314" y="183682"/>
                  <a:pt x="65484" y="188516"/>
                  <a:pt x="68741" y="191823"/>
                </a:cubicBezTo>
                <a:cubicBezTo>
                  <a:pt x="71997" y="195130"/>
                  <a:pt x="76831" y="196250"/>
                  <a:pt x="81258" y="194774"/>
                </a:cubicBezTo>
                <a:lnTo>
                  <a:pt x="126440" y="179713"/>
                </a:lnTo>
                <a:cubicBezTo>
                  <a:pt x="130613" y="178339"/>
                  <a:pt x="134429" y="175948"/>
                  <a:pt x="137583" y="172844"/>
                </a:cubicBezTo>
                <a:lnTo>
                  <a:pt x="219808" y="90518"/>
                </a:lnTo>
                <a:lnTo>
                  <a:pt x="169995" y="40705"/>
                </a:lnTo>
                <a:lnTo>
                  <a:pt x="87720" y="122980"/>
                </a:lnTo>
                <a:close/>
                <a:moveTo>
                  <a:pt x="48846" y="32564"/>
                </a:moveTo>
                <a:cubicBezTo>
                  <a:pt x="21879" y="32564"/>
                  <a:pt x="0" y="54443"/>
                  <a:pt x="0" y="81410"/>
                </a:cubicBezTo>
                <a:lnTo>
                  <a:pt x="0" y="211667"/>
                </a:lnTo>
                <a:cubicBezTo>
                  <a:pt x="0" y="238634"/>
                  <a:pt x="21879" y="260513"/>
                  <a:pt x="48846" y="260513"/>
                </a:cubicBezTo>
                <a:lnTo>
                  <a:pt x="179103" y="260513"/>
                </a:lnTo>
                <a:cubicBezTo>
                  <a:pt x="206070" y="260513"/>
                  <a:pt x="227949" y="238634"/>
                  <a:pt x="227949" y="211667"/>
                </a:cubicBezTo>
                <a:lnTo>
                  <a:pt x="227949" y="162821"/>
                </a:lnTo>
                <a:cubicBezTo>
                  <a:pt x="227949" y="153815"/>
                  <a:pt x="220673" y="146538"/>
                  <a:pt x="211667" y="146538"/>
                </a:cubicBezTo>
                <a:cubicBezTo>
                  <a:pt x="202661" y="146538"/>
                  <a:pt x="195385" y="153815"/>
                  <a:pt x="195385" y="162821"/>
                </a:cubicBezTo>
                <a:lnTo>
                  <a:pt x="195385" y="211667"/>
                </a:lnTo>
                <a:cubicBezTo>
                  <a:pt x="195385" y="220673"/>
                  <a:pt x="188109" y="227949"/>
                  <a:pt x="179103" y="227949"/>
                </a:cubicBezTo>
                <a:lnTo>
                  <a:pt x="48846" y="227949"/>
                </a:lnTo>
                <a:cubicBezTo>
                  <a:pt x="39840" y="227949"/>
                  <a:pt x="32564" y="220673"/>
                  <a:pt x="32564" y="211667"/>
                </a:cubicBezTo>
                <a:lnTo>
                  <a:pt x="32564" y="81410"/>
                </a:lnTo>
                <a:cubicBezTo>
                  <a:pt x="32564" y="72404"/>
                  <a:pt x="39840" y="65128"/>
                  <a:pt x="48846" y="65128"/>
                </a:cubicBezTo>
                <a:lnTo>
                  <a:pt x="97692" y="65128"/>
                </a:lnTo>
                <a:cubicBezTo>
                  <a:pt x="106698" y="65128"/>
                  <a:pt x="113974" y="57852"/>
                  <a:pt x="113974" y="48846"/>
                </a:cubicBezTo>
                <a:cubicBezTo>
                  <a:pt x="113974" y="39840"/>
                  <a:pt x="106698" y="32564"/>
                  <a:pt x="97692" y="32564"/>
                </a:cubicBezTo>
                <a:lnTo>
                  <a:pt x="48846" y="32564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7" name="Text 15"/>
          <p:cNvSpPr/>
          <p:nvPr/>
        </p:nvSpPr>
        <p:spPr>
          <a:xfrm>
            <a:off x="4447280" y="2223043"/>
            <a:ext cx="3404034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Edit Contact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47280" y="2605020"/>
            <a:ext cx="3377983" cy="65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Modify existing contact information when details change or need updating.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47280" y="3399584"/>
            <a:ext cx="3299829" cy="382085"/>
          </a:xfrm>
          <a:custGeom>
            <a:avLst/>
            <a:gdLst/>
            <a:ahLst/>
            <a:cxnLst/>
            <a:rect l="l" t="t" r="r" b="b"/>
            <a:pathLst>
              <a:path w="3299829" h="382085">
                <a:moveTo>
                  <a:pt x="104206" y="0"/>
                </a:moveTo>
                <a:lnTo>
                  <a:pt x="3195623" y="0"/>
                </a:lnTo>
                <a:cubicBezTo>
                  <a:pt x="3253174" y="0"/>
                  <a:pt x="3299829" y="46655"/>
                  <a:pt x="3299829" y="104206"/>
                </a:cubicBezTo>
                <a:lnTo>
                  <a:pt x="3299829" y="277879"/>
                </a:lnTo>
                <a:cubicBezTo>
                  <a:pt x="3299829" y="335431"/>
                  <a:pt x="3253174" y="382085"/>
                  <a:pt x="3195623" y="382085"/>
                </a:cubicBezTo>
                <a:lnTo>
                  <a:pt x="104206" y="382085"/>
                </a:lnTo>
                <a:cubicBezTo>
                  <a:pt x="46655" y="382085"/>
                  <a:pt x="0" y="335431"/>
                  <a:pt x="0" y="277879"/>
                </a:cubicBezTo>
                <a:lnTo>
                  <a:pt x="0" y="104206"/>
                </a:lnTo>
                <a:cubicBezTo>
                  <a:pt x="0" y="46693"/>
                  <a:pt x="46693" y="0"/>
                  <a:pt x="104206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586220" y="3503789"/>
            <a:ext cx="1404598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✏️ Update details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30497" y="1285197"/>
            <a:ext cx="3716650" cy="2700650"/>
          </a:xfrm>
          <a:custGeom>
            <a:avLst/>
            <a:gdLst/>
            <a:ahLst/>
            <a:cxnLst/>
            <a:rect l="l" t="t" r="r" b="b"/>
            <a:pathLst>
              <a:path w="3716650" h="270065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2492240"/>
                </a:lnTo>
                <a:cubicBezTo>
                  <a:pt x="3716650" y="2607342"/>
                  <a:pt x="3623342" y="2700650"/>
                  <a:pt x="3508240" y="2700650"/>
                </a:cubicBezTo>
                <a:lnTo>
                  <a:pt x="208409" y="2700650"/>
                </a:lnTo>
                <a:cubicBezTo>
                  <a:pt x="93308" y="2700650"/>
                  <a:pt x="0" y="2607342"/>
                  <a:pt x="0" y="2492240"/>
                </a:cubicBez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130497" y="1285197"/>
            <a:ext cx="3716650" cy="69470"/>
          </a:xfrm>
          <a:custGeom>
            <a:avLst/>
            <a:gdLst/>
            <a:ahLst/>
            <a:cxnLst/>
            <a:rect l="l" t="t" r="r" b="b"/>
            <a:pathLst>
              <a:path w="3716650" h="6947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69470"/>
                </a:lnTo>
                <a:lnTo>
                  <a:pt x="0" y="69470"/>
                </a:ln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23" name="Shape 21"/>
          <p:cNvSpPr/>
          <p:nvPr/>
        </p:nvSpPr>
        <p:spPr>
          <a:xfrm>
            <a:off x="8338907" y="1528342"/>
            <a:ext cx="555761" cy="555761"/>
          </a:xfrm>
          <a:custGeom>
            <a:avLst/>
            <a:gdLst/>
            <a:ahLst/>
            <a:cxnLst/>
            <a:rect l="l" t="t" r="r" b="b"/>
            <a:pathLst>
              <a:path w="555761" h="555761">
                <a:moveTo>
                  <a:pt x="138940" y="0"/>
                </a:moveTo>
                <a:lnTo>
                  <a:pt x="416821" y="0"/>
                </a:lnTo>
                <a:cubicBezTo>
                  <a:pt x="493555" y="0"/>
                  <a:pt x="555761" y="62206"/>
                  <a:pt x="555761" y="138940"/>
                </a:cubicBezTo>
                <a:lnTo>
                  <a:pt x="555761" y="416821"/>
                </a:lnTo>
                <a:cubicBezTo>
                  <a:pt x="555761" y="493555"/>
                  <a:pt x="493555" y="555761"/>
                  <a:pt x="416821" y="555761"/>
                </a:cubicBezTo>
                <a:lnTo>
                  <a:pt x="138940" y="555761"/>
                </a:lnTo>
                <a:cubicBezTo>
                  <a:pt x="62206" y="555761"/>
                  <a:pt x="0" y="493555"/>
                  <a:pt x="0" y="416821"/>
                </a:cubicBezTo>
                <a:lnTo>
                  <a:pt x="0" y="138940"/>
                </a:lnTo>
                <a:cubicBezTo>
                  <a:pt x="0" y="62257"/>
                  <a:pt x="62257" y="0"/>
                  <a:pt x="138940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130256" dist="86838" dir="540000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8504984" y="1675966"/>
            <a:ext cx="227949" cy="260513"/>
          </a:xfrm>
          <a:custGeom>
            <a:avLst/>
            <a:gdLst/>
            <a:ahLst/>
            <a:cxnLst/>
            <a:rect l="l" t="t" r="r" b="b"/>
            <a:pathLst>
              <a:path w="227949" h="260513">
                <a:moveTo>
                  <a:pt x="32564" y="16282"/>
                </a:moveTo>
                <a:cubicBezTo>
                  <a:pt x="14603" y="16282"/>
                  <a:pt x="0" y="30885"/>
                  <a:pt x="0" y="48846"/>
                </a:cubicBezTo>
                <a:lnTo>
                  <a:pt x="0" y="211667"/>
                </a:lnTo>
                <a:cubicBezTo>
                  <a:pt x="0" y="229628"/>
                  <a:pt x="14603" y="244231"/>
                  <a:pt x="32564" y="244231"/>
                </a:cubicBezTo>
                <a:lnTo>
                  <a:pt x="195385" y="244231"/>
                </a:lnTo>
                <a:cubicBezTo>
                  <a:pt x="213346" y="244231"/>
                  <a:pt x="227949" y="229628"/>
                  <a:pt x="227949" y="211667"/>
                </a:cubicBezTo>
                <a:lnTo>
                  <a:pt x="227949" y="88177"/>
                </a:lnTo>
                <a:cubicBezTo>
                  <a:pt x="227949" y="79528"/>
                  <a:pt x="224540" y="71234"/>
                  <a:pt x="218434" y="65128"/>
                </a:cubicBezTo>
                <a:lnTo>
                  <a:pt x="179103" y="25797"/>
                </a:lnTo>
                <a:cubicBezTo>
                  <a:pt x="172997" y="19691"/>
                  <a:pt x="164703" y="16282"/>
                  <a:pt x="156053" y="16282"/>
                </a:cubicBezTo>
                <a:lnTo>
                  <a:pt x="32564" y="16282"/>
                </a:lnTo>
                <a:close/>
                <a:moveTo>
                  <a:pt x="48846" y="65128"/>
                </a:moveTo>
                <a:cubicBezTo>
                  <a:pt x="48846" y="56122"/>
                  <a:pt x="56122" y="48846"/>
                  <a:pt x="65128" y="48846"/>
                </a:cubicBezTo>
                <a:lnTo>
                  <a:pt x="146538" y="48846"/>
                </a:lnTo>
                <a:cubicBezTo>
                  <a:pt x="155544" y="48846"/>
                  <a:pt x="162821" y="56122"/>
                  <a:pt x="162821" y="65128"/>
                </a:cubicBezTo>
                <a:lnTo>
                  <a:pt x="162821" y="97692"/>
                </a:lnTo>
                <a:cubicBezTo>
                  <a:pt x="162821" y="106698"/>
                  <a:pt x="155544" y="113974"/>
                  <a:pt x="146538" y="113974"/>
                </a:cubicBezTo>
                <a:lnTo>
                  <a:pt x="65128" y="113974"/>
                </a:lnTo>
                <a:cubicBezTo>
                  <a:pt x="56122" y="113974"/>
                  <a:pt x="48846" y="106698"/>
                  <a:pt x="48846" y="97692"/>
                </a:cubicBezTo>
                <a:lnTo>
                  <a:pt x="48846" y="65128"/>
                </a:lnTo>
                <a:close/>
                <a:moveTo>
                  <a:pt x="113974" y="146538"/>
                </a:moveTo>
                <a:cubicBezTo>
                  <a:pt x="131947" y="146538"/>
                  <a:pt x="146538" y="161130"/>
                  <a:pt x="146538" y="179103"/>
                </a:cubicBezTo>
                <a:cubicBezTo>
                  <a:pt x="146538" y="197075"/>
                  <a:pt x="131947" y="211667"/>
                  <a:pt x="113974" y="211667"/>
                </a:cubicBezTo>
                <a:cubicBezTo>
                  <a:pt x="96002" y="211667"/>
                  <a:pt x="81410" y="197075"/>
                  <a:pt x="81410" y="179103"/>
                </a:cubicBezTo>
                <a:cubicBezTo>
                  <a:pt x="81410" y="161130"/>
                  <a:pt x="96002" y="146538"/>
                  <a:pt x="113974" y="146538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25" name="Text 23"/>
          <p:cNvSpPr/>
          <p:nvPr/>
        </p:nvSpPr>
        <p:spPr>
          <a:xfrm>
            <a:off x="8338907" y="2223043"/>
            <a:ext cx="3404034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Save Contact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38907" y="2605020"/>
            <a:ext cx="3377983" cy="65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Save all contacts to a file using file handling functions for permanent storage.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38907" y="3399584"/>
            <a:ext cx="3299829" cy="382085"/>
          </a:xfrm>
          <a:custGeom>
            <a:avLst/>
            <a:gdLst/>
            <a:ahLst/>
            <a:cxnLst/>
            <a:rect l="l" t="t" r="r" b="b"/>
            <a:pathLst>
              <a:path w="3299829" h="382085">
                <a:moveTo>
                  <a:pt x="104206" y="0"/>
                </a:moveTo>
                <a:lnTo>
                  <a:pt x="3195623" y="0"/>
                </a:lnTo>
                <a:cubicBezTo>
                  <a:pt x="3253174" y="0"/>
                  <a:pt x="3299829" y="46655"/>
                  <a:pt x="3299829" y="104206"/>
                </a:cubicBezTo>
                <a:lnTo>
                  <a:pt x="3299829" y="277879"/>
                </a:lnTo>
                <a:cubicBezTo>
                  <a:pt x="3299829" y="335431"/>
                  <a:pt x="3253174" y="382085"/>
                  <a:pt x="3195623" y="382085"/>
                </a:cubicBezTo>
                <a:lnTo>
                  <a:pt x="104206" y="382085"/>
                </a:lnTo>
                <a:cubicBezTo>
                  <a:pt x="46655" y="382085"/>
                  <a:pt x="0" y="335431"/>
                  <a:pt x="0" y="277879"/>
                </a:cubicBezTo>
                <a:lnTo>
                  <a:pt x="0" y="104206"/>
                </a:lnTo>
                <a:cubicBezTo>
                  <a:pt x="0" y="46693"/>
                  <a:pt x="46693" y="0"/>
                  <a:pt x="104206" y="0"/>
                </a:cubicBezTo>
                <a:close/>
              </a:path>
            </a:pathLst>
          </a:custGeom>
          <a:solidFill>
            <a:srgbClr val="FFE66D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477847" y="3503789"/>
            <a:ext cx="1187287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💾 Write to file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47350" y="4198490"/>
            <a:ext cx="7606974" cy="2700650"/>
          </a:xfrm>
          <a:custGeom>
            <a:avLst/>
            <a:gdLst/>
            <a:ahLst/>
            <a:cxnLst/>
            <a:rect l="l" t="t" r="r" b="b"/>
            <a:pathLst>
              <a:path w="7606974" h="2700650">
                <a:moveTo>
                  <a:pt x="69470" y="0"/>
                </a:moveTo>
                <a:lnTo>
                  <a:pt x="7537504" y="0"/>
                </a:lnTo>
                <a:cubicBezTo>
                  <a:pt x="7575872" y="0"/>
                  <a:pt x="7606974" y="31103"/>
                  <a:pt x="7606974" y="69470"/>
                </a:cubicBezTo>
                <a:lnTo>
                  <a:pt x="7606974" y="2492240"/>
                </a:lnTo>
                <a:cubicBezTo>
                  <a:pt x="7606974" y="2607342"/>
                  <a:pt x="7513666" y="2700650"/>
                  <a:pt x="7398565" y="2700650"/>
                </a:cubicBezTo>
                <a:lnTo>
                  <a:pt x="208409" y="2700650"/>
                </a:lnTo>
                <a:cubicBezTo>
                  <a:pt x="93308" y="2700650"/>
                  <a:pt x="0" y="2607342"/>
                  <a:pt x="0" y="2492240"/>
                </a:cubicBez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347350" y="4198490"/>
            <a:ext cx="7606974" cy="69470"/>
          </a:xfrm>
          <a:custGeom>
            <a:avLst/>
            <a:gdLst/>
            <a:ahLst/>
            <a:cxnLst/>
            <a:rect l="l" t="t" r="r" b="b"/>
            <a:pathLst>
              <a:path w="7606974" h="69470">
                <a:moveTo>
                  <a:pt x="69470" y="0"/>
                </a:moveTo>
                <a:lnTo>
                  <a:pt x="7537504" y="0"/>
                </a:lnTo>
                <a:cubicBezTo>
                  <a:pt x="7575872" y="0"/>
                  <a:pt x="7606974" y="31103"/>
                  <a:pt x="7606974" y="69470"/>
                </a:cubicBezTo>
                <a:lnTo>
                  <a:pt x="7606974" y="69470"/>
                </a:lnTo>
                <a:lnTo>
                  <a:pt x="0" y="69470"/>
                </a:ln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1" name="Shape 29"/>
          <p:cNvSpPr/>
          <p:nvPr/>
        </p:nvSpPr>
        <p:spPr>
          <a:xfrm>
            <a:off x="555761" y="4441635"/>
            <a:ext cx="555761" cy="555761"/>
          </a:xfrm>
          <a:custGeom>
            <a:avLst/>
            <a:gdLst/>
            <a:ahLst/>
            <a:cxnLst/>
            <a:rect l="l" t="t" r="r" b="b"/>
            <a:pathLst>
              <a:path w="555761" h="555761">
                <a:moveTo>
                  <a:pt x="138940" y="0"/>
                </a:moveTo>
                <a:lnTo>
                  <a:pt x="416821" y="0"/>
                </a:lnTo>
                <a:cubicBezTo>
                  <a:pt x="493555" y="0"/>
                  <a:pt x="555761" y="62206"/>
                  <a:pt x="555761" y="138940"/>
                </a:cubicBezTo>
                <a:lnTo>
                  <a:pt x="555761" y="416821"/>
                </a:lnTo>
                <a:cubicBezTo>
                  <a:pt x="555761" y="493555"/>
                  <a:pt x="493555" y="555761"/>
                  <a:pt x="416821" y="555761"/>
                </a:cubicBezTo>
                <a:lnTo>
                  <a:pt x="138940" y="555761"/>
                </a:lnTo>
                <a:cubicBezTo>
                  <a:pt x="62206" y="555761"/>
                  <a:pt x="0" y="493555"/>
                  <a:pt x="0" y="416821"/>
                </a:cubicBezTo>
                <a:lnTo>
                  <a:pt x="0" y="138940"/>
                </a:lnTo>
                <a:cubicBezTo>
                  <a:pt x="0" y="62257"/>
                  <a:pt x="62257" y="0"/>
                  <a:pt x="138940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30256" dist="86838" dir="540000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705556" y="4589259"/>
            <a:ext cx="260513" cy="260513"/>
          </a:xfrm>
          <a:custGeom>
            <a:avLst/>
            <a:gdLst/>
            <a:ahLst/>
            <a:cxnLst/>
            <a:rect l="l" t="t" r="r" b="b"/>
            <a:pathLst>
              <a:path w="260513" h="260513">
                <a:moveTo>
                  <a:pt x="20353" y="24423"/>
                </a:moveTo>
                <a:cubicBezTo>
                  <a:pt x="13585" y="24423"/>
                  <a:pt x="8141" y="29867"/>
                  <a:pt x="8141" y="36635"/>
                </a:cubicBezTo>
                <a:lnTo>
                  <a:pt x="8141" y="61058"/>
                </a:lnTo>
                <a:cubicBezTo>
                  <a:pt x="8141" y="67825"/>
                  <a:pt x="13585" y="73269"/>
                  <a:pt x="20353" y="73269"/>
                </a:cubicBezTo>
                <a:lnTo>
                  <a:pt x="44776" y="73269"/>
                </a:lnTo>
                <a:cubicBezTo>
                  <a:pt x="51543" y="73269"/>
                  <a:pt x="56987" y="67825"/>
                  <a:pt x="56987" y="61058"/>
                </a:cubicBezTo>
                <a:lnTo>
                  <a:pt x="56987" y="36635"/>
                </a:lnTo>
                <a:cubicBezTo>
                  <a:pt x="56987" y="29867"/>
                  <a:pt x="51543" y="24423"/>
                  <a:pt x="44776" y="24423"/>
                </a:cubicBezTo>
                <a:lnTo>
                  <a:pt x="20353" y="24423"/>
                </a:lnTo>
                <a:close/>
                <a:moveTo>
                  <a:pt x="97692" y="32564"/>
                </a:moveTo>
                <a:cubicBezTo>
                  <a:pt x="88686" y="32564"/>
                  <a:pt x="81410" y="39840"/>
                  <a:pt x="81410" y="48846"/>
                </a:cubicBezTo>
                <a:cubicBezTo>
                  <a:pt x="81410" y="57852"/>
                  <a:pt x="88686" y="65128"/>
                  <a:pt x="97692" y="65128"/>
                </a:cubicBezTo>
                <a:lnTo>
                  <a:pt x="244231" y="65128"/>
                </a:lnTo>
                <a:cubicBezTo>
                  <a:pt x="253237" y="65128"/>
                  <a:pt x="260513" y="57852"/>
                  <a:pt x="260513" y="48846"/>
                </a:cubicBezTo>
                <a:cubicBezTo>
                  <a:pt x="260513" y="39840"/>
                  <a:pt x="253237" y="32564"/>
                  <a:pt x="244231" y="32564"/>
                </a:cubicBezTo>
                <a:lnTo>
                  <a:pt x="97692" y="32564"/>
                </a:lnTo>
                <a:close/>
                <a:moveTo>
                  <a:pt x="97692" y="113974"/>
                </a:moveTo>
                <a:cubicBezTo>
                  <a:pt x="88686" y="113974"/>
                  <a:pt x="81410" y="121250"/>
                  <a:pt x="81410" y="130256"/>
                </a:cubicBezTo>
                <a:cubicBezTo>
                  <a:pt x="81410" y="139262"/>
                  <a:pt x="88686" y="146538"/>
                  <a:pt x="97692" y="146538"/>
                </a:cubicBezTo>
                <a:lnTo>
                  <a:pt x="244231" y="146538"/>
                </a:lnTo>
                <a:cubicBezTo>
                  <a:pt x="253237" y="146538"/>
                  <a:pt x="260513" y="139262"/>
                  <a:pt x="260513" y="130256"/>
                </a:cubicBezTo>
                <a:cubicBezTo>
                  <a:pt x="260513" y="121250"/>
                  <a:pt x="253237" y="113974"/>
                  <a:pt x="244231" y="113974"/>
                </a:cubicBezTo>
                <a:lnTo>
                  <a:pt x="97692" y="113974"/>
                </a:lnTo>
                <a:close/>
                <a:moveTo>
                  <a:pt x="97692" y="195385"/>
                </a:moveTo>
                <a:cubicBezTo>
                  <a:pt x="88686" y="195385"/>
                  <a:pt x="81410" y="202661"/>
                  <a:pt x="81410" y="211667"/>
                </a:cubicBezTo>
                <a:cubicBezTo>
                  <a:pt x="81410" y="220673"/>
                  <a:pt x="88686" y="227949"/>
                  <a:pt x="97692" y="227949"/>
                </a:cubicBezTo>
                <a:lnTo>
                  <a:pt x="244231" y="227949"/>
                </a:lnTo>
                <a:cubicBezTo>
                  <a:pt x="253237" y="227949"/>
                  <a:pt x="260513" y="220673"/>
                  <a:pt x="260513" y="211667"/>
                </a:cubicBezTo>
                <a:cubicBezTo>
                  <a:pt x="260513" y="202661"/>
                  <a:pt x="253237" y="195385"/>
                  <a:pt x="244231" y="195385"/>
                </a:cubicBezTo>
                <a:lnTo>
                  <a:pt x="97692" y="195385"/>
                </a:lnTo>
                <a:close/>
                <a:moveTo>
                  <a:pt x="8141" y="118045"/>
                </a:moveTo>
                <a:lnTo>
                  <a:pt x="8141" y="142468"/>
                </a:lnTo>
                <a:cubicBezTo>
                  <a:pt x="8141" y="149235"/>
                  <a:pt x="13585" y="154679"/>
                  <a:pt x="20353" y="154679"/>
                </a:cubicBezTo>
                <a:lnTo>
                  <a:pt x="44776" y="154679"/>
                </a:lnTo>
                <a:cubicBezTo>
                  <a:pt x="51543" y="154679"/>
                  <a:pt x="56987" y="149235"/>
                  <a:pt x="56987" y="142468"/>
                </a:cubicBezTo>
                <a:lnTo>
                  <a:pt x="56987" y="118045"/>
                </a:lnTo>
                <a:cubicBezTo>
                  <a:pt x="56987" y="111278"/>
                  <a:pt x="51543" y="105833"/>
                  <a:pt x="44776" y="105833"/>
                </a:cubicBezTo>
                <a:lnTo>
                  <a:pt x="20353" y="105833"/>
                </a:lnTo>
                <a:cubicBezTo>
                  <a:pt x="13585" y="105833"/>
                  <a:pt x="8141" y="111278"/>
                  <a:pt x="8141" y="118045"/>
                </a:cubicBezTo>
                <a:close/>
                <a:moveTo>
                  <a:pt x="20353" y="187244"/>
                </a:moveTo>
                <a:cubicBezTo>
                  <a:pt x="13585" y="187244"/>
                  <a:pt x="8141" y="192688"/>
                  <a:pt x="8141" y="199455"/>
                </a:cubicBezTo>
                <a:lnTo>
                  <a:pt x="8141" y="223878"/>
                </a:lnTo>
                <a:cubicBezTo>
                  <a:pt x="8141" y="230645"/>
                  <a:pt x="13585" y="236090"/>
                  <a:pt x="20353" y="236090"/>
                </a:cubicBezTo>
                <a:lnTo>
                  <a:pt x="44776" y="236090"/>
                </a:lnTo>
                <a:cubicBezTo>
                  <a:pt x="51543" y="236090"/>
                  <a:pt x="56987" y="230645"/>
                  <a:pt x="56987" y="223878"/>
                </a:cubicBezTo>
                <a:lnTo>
                  <a:pt x="56987" y="199455"/>
                </a:lnTo>
                <a:cubicBezTo>
                  <a:pt x="56987" y="192688"/>
                  <a:pt x="51543" y="187244"/>
                  <a:pt x="44776" y="187244"/>
                </a:cubicBezTo>
                <a:lnTo>
                  <a:pt x="20353" y="187244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33" name="Text 31"/>
          <p:cNvSpPr/>
          <p:nvPr/>
        </p:nvSpPr>
        <p:spPr>
          <a:xfrm>
            <a:off x="555761" y="5136336"/>
            <a:ext cx="7294359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Print Contact List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55761" y="5518314"/>
            <a:ext cx="7268308" cy="65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 all saved contacts in a clean, formatted table view showing all contact details at once. Makes it easy to browse through your entire address book!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55761" y="6312878"/>
            <a:ext cx="7190154" cy="382085"/>
          </a:xfrm>
          <a:custGeom>
            <a:avLst/>
            <a:gdLst/>
            <a:ahLst/>
            <a:cxnLst/>
            <a:rect l="l" t="t" r="r" b="b"/>
            <a:pathLst>
              <a:path w="7190154" h="382085">
                <a:moveTo>
                  <a:pt x="104206" y="0"/>
                </a:moveTo>
                <a:lnTo>
                  <a:pt x="7085948" y="0"/>
                </a:lnTo>
                <a:cubicBezTo>
                  <a:pt x="7143499" y="0"/>
                  <a:pt x="7190154" y="46655"/>
                  <a:pt x="7190154" y="104206"/>
                </a:cubicBezTo>
                <a:lnTo>
                  <a:pt x="7190154" y="277879"/>
                </a:lnTo>
                <a:cubicBezTo>
                  <a:pt x="7190154" y="335431"/>
                  <a:pt x="7143499" y="382085"/>
                  <a:pt x="7085948" y="382085"/>
                </a:cubicBezTo>
                <a:lnTo>
                  <a:pt x="104206" y="382085"/>
                </a:lnTo>
                <a:cubicBezTo>
                  <a:pt x="46655" y="382085"/>
                  <a:pt x="0" y="335431"/>
                  <a:pt x="0" y="277879"/>
                </a:cubicBezTo>
                <a:lnTo>
                  <a:pt x="0" y="104206"/>
                </a:lnTo>
                <a:cubicBezTo>
                  <a:pt x="0" y="46693"/>
                  <a:pt x="46693" y="0"/>
                  <a:pt x="104206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694701" y="6417083"/>
            <a:ext cx="1595858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📋 View all contacts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8130497" y="4198490"/>
            <a:ext cx="3716650" cy="2700650"/>
          </a:xfrm>
          <a:custGeom>
            <a:avLst/>
            <a:gdLst/>
            <a:ahLst/>
            <a:cxnLst/>
            <a:rect l="l" t="t" r="r" b="b"/>
            <a:pathLst>
              <a:path w="3716650" h="270065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2492240"/>
                </a:lnTo>
                <a:cubicBezTo>
                  <a:pt x="3716650" y="2607342"/>
                  <a:pt x="3623342" y="2700650"/>
                  <a:pt x="3508240" y="2700650"/>
                </a:cubicBezTo>
                <a:lnTo>
                  <a:pt x="208409" y="2700650"/>
                </a:lnTo>
                <a:cubicBezTo>
                  <a:pt x="93308" y="2700650"/>
                  <a:pt x="0" y="2607342"/>
                  <a:pt x="0" y="2492240"/>
                </a:cubicBez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17094" dist="173675" dir="540000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8130497" y="4198490"/>
            <a:ext cx="3716650" cy="69470"/>
          </a:xfrm>
          <a:custGeom>
            <a:avLst/>
            <a:gdLst/>
            <a:ahLst/>
            <a:cxnLst/>
            <a:rect l="l" t="t" r="r" b="b"/>
            <a:pathLst>
              <a:path w="3716650" h="69470">
                <a:moveTo>
                  <a:pt x="69470" y="0"/>
                </a:moveTo>
                <a:lnTo>
                  <a:pt x="3647179" y="0"/>
                </a:lnTo>
                <a:cubicBezTo>
                  <a:pt x="3685547" y="0"/>
                  <a:pt x="3716650" y="31103"/>
                  <a:pt x="3716650" y="69470"/>
                </a:cubicBezTo>
                <a:lnTo>
                  <a:pt x="3716650" y="69470"/>
                </a:lnTo>
                <a:lnTo>
                  <a:pt x="0" y="69470"/>
                </a:lnTo>
                <a:lnTo>
                  <a:pt x="0" y="69470"/>
                </a:lnTo>
                <a:cubicBezTo>
                  <a:pt x="0" y="31129"/>
                  <a:pt x="31129" y="0"/>
                  <a:pt x="6947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9" name="Shape 37"/>
          <p:cNvSpPr/>
          <p:nvPr/>
        </p:nvSpPr>
        <p:spPr>
          <a:xfrm>
            <a:off x="8338907" y="4441635"/>
            <a:ext cx="555761" cy="555761"/>
          </a:xfrm>
          <a:custGeom>
            <a:avLst/>
            <a:gdLst/>
            <a:ahLst/>
            <a:cxnLst/>
            <a:rect l="l" t="t" r="r" b="b"/>
            <a:pathLst>
              <a:path w="555761" h="555761">
                <a:moveTo>
                  <a:pt x="138940" y="0"/>
                </a:moveTo>
                <a:lnTo>
                  <a:pt x="416821" y="0"/>
                </a:lnTo>
                <a:cubicBezTo>
                  <a:pt x="493555" y="0"/>
                  <a:pt x="555761" y="62206"/>
                  <a:pt x="555761" y="138940"/>
                </a:cubicBezTo>
                <a:lnTo>
                  <a:pt x="555761" y="416821"/>
                </a:lnTo>
                <a:cubicBezTo>
                  <a:pt x="555761" y="493555"/>
                  <a:pt x="493555" y="555761"/>
                  <a:pt x="416821" y="555761"/>
                </a:cubicBezTo>
                <a:lnTo>
                  <a:pt x="138940" y="555761"/>
                </a:lnTo>
                <a:cubicBezTo>
                  <a:pt x="62206" y="555761"/>
                  <a:pt x="0" y="493555"/>
                  <a:pt x="0" y="416821"/>
                </a:cubicBezTo>
                <a:lnTo>
                  <a:pt x="0" y="138940"/>
                </a:lnTo>
                <a:cubicBezTo>
                  <a:pt x="0" y="62257"/>
                  <a:pt x="62257" y="0"/>
                  <a:pt x="138940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30256" dist="86838" dir="5400000">
              <a:srgbClr val="000000">
                <a:alpha val="10196"/>
              </a:srgbClr>
            </a:outerShdw>
          </a:effectLst>
        </p:spPr>
      </p:sp>
      <p:sp>
        <p:nvSpPr>
          <p:cNvPr id="40" name="Shape 38"/>
          <p:cNvSpPr/>
          <p:nvPr/>
        </p:nvSpPr>
        <p:spPr>
          <a:xfrm>
            <a:off x="8504984" y="4589259"/>
            <a:ext cx="227949" cy="260513"/>
          </a:xfrm>
          <a:custGeom>
            <a:avLst/>
            <a:gdLst/>
            <a:ahLst/>
            <a:cxnLst/>
            <a:rect l="l" t="t" r="r" b="b"/>
            <a:pathLst>
              <a:path w="227949" h="260513">
                <a:moveTo>
                  <a:pt x="69555" y="3002"/>
                </a:moveTo>
                <a:cubicBezTo>
                  <a:pt x="71794" y="-3663"/>
                  <a:pt x="78001" y="-8141"/>
                  <a:pt x="85023" y="-8141"/>
                </a:cubicBezTo>
                <a:lnTo>
                  <a:pt x="142977" y="-8141"/>
                </a:lnTo>
                <a:cubicBezTo>
                  <a:pt x="149998" y="-8141"/>
                  <a:pt x="156206" y="-3663"/>
                  <a:pt x="158445" y="3002"/>
                </a:cubicBezTo>
                <a:lnTo>
                  <a:pt x="162821" y="16282"/>
                </a:lnTo>
                <a:lnTo>
                  <a:pt x="211667" y="16282"/>
                </a:lnTo>
                <a:cubicBezTo>
                  <a:pt x="220673" y="16282"/>
                  <a:pt x="227949" y="23558"/>
                  <a:pt x="227949" y="32564"/>
                </a:cubicBezTo>
                <a:cubicBezTo>
                  <a:pt x="227949" y="41570"/>
                  <a:pt x="220673" y="48846"/>
                  <a:pt x="211667" y="48846"/>
                </a:cubicBezTo>
                <a:lnTo>
                  <a:pt x="16282" y="48846"/>
                </a:lnTo>
                <a:cubicBezTo>
                  <a:pt x="7276" y="48846"/>
                  <a:pt x="0" y="41570"/>
                  <a:pt x="0" y="32564"/>
                </a:cubicBezTo>
                <a:cubicBezTo>
                  <a:pt x="0" y="23558"/>
                  <a:pt x="7276" y="16282"/>
                  <a:pt x="16282" y="16282"/>
                </a:cubicBezTo>
                <a:lnTo>
                  <a:pt x="65128" y="16282"/>
                </a:lnTo>
                <a:lnTo>
                  <a:pt x="69555" y="3002"/>
                </a:lnTo>
                <a:close/>
                <a:moveTo>
                  <a:pt x="16282" y="73269"/>
                </a:moveTo>
                <a:lnTo>
                  <a:pt x="211667" y="73269"/>
                </a:lnTo>
                <a:lnTo>
                  <a:pt x="211667" y="227949"/>
                </a:lnTo>
                <a:cubicBezTo>
                  <a:pt x="211667" y="245910"/>
                  <a:pt x="197064" y="260513"/>
                  <a:pt x="179103" y="260513"/>
                </a:cubicBezTo>
                <a:lnTo>
                  <a:pt x="48846" y="260513"/>
                </a:lnTo>
                <a:cubicBezTo>
                  <a:pt x="30885" y="260513"/>
                  <a:pt x="16282" y="245910"/>
                  <a:pt x="16282" y="227949"/>
                </a:cubicBezTo>
                <a:lnTo>
                  <a:pt x="16282" y="73269"/>
                </a:lnTo>
                <a:close/>
                <a:moveTo>
                  <a:pt x="61058" y="105833"/>
                </a:moveTo>
                <a:cubicBezTo>
                  <a:pt x="54290" y="105833"/>
                  <a:pt x="48846" y="111278"/>
                  <a:pt x="48846" y="118045"/>
                </a:cubicBezTo>
                <a:lnTo>
                  <a:pt x="48846" y="215737"/>
                </a:lnTo>
                <a:cubicBezTo>
                  <a:pt x="48846" y="222504"/>
                  <a:pt x="54290" y="227949"/>
                  <a:pt x="61058" y="227949"/>
                </a:cubicBezTo>
                <a:cubicBezTo>
                  <a:pt x="67825" y="227949"/>
                  <a:pt x="73269" y="222504"/>
                  <a:pt x="73269" y="215737"/>
                </a:cubicBezTo>
                <a:lnTo>
                  <a:pt x="73269" y="118045"/>
                </a:lnTo>
                <a:cubicBezTo>
                  <a:pt x="73269" y="111278"/>
                  <a:pt x="67825" y="105833"/>
                  <a:pt x="61058" y="105833"/>
                </a:cubicBezTo>
                <a:close/>
                <a:moveTo>
                  <a:pt x="113974" y="105833"/>
                </a:moveTo>
                <a:cubicBezTo>
                  <a:pt x="107207" y="105833"/>
                  <a:pt x="101763" y="111278"/>
                  <a:pt x="101763" y="118045"/>
                </a:cubicBezTo>
                <a:lnTo>
                  <a:pt x="101763" y="215737"/>
                </a:lnTo>
                <a:cubicBezTo>
                  <a:pt x="101763" y="222504"/>
                  <a:pt x="107207" y="227949"/>
                  <a:pt x="113974" y="227949"/>
                </a:cubicBezTo>
                <a:cubicBezTo>
                  <a:pt x="120742" y="227949"/>
                  <a:pt x="126186" y="222504"/>
                  <a:pt x="126186" y="215737"/>
                </a:cubicBezTo>
                <a:lnTo>
                  <a:pt x="126186" y="118045"/>
                </a:lnTo>
                <a:cubicBezTo>
                  <a:pt x="126186" y="111278"/>
                  <a:pt x="120742" y="105833"/>
                  <a:pt x="113974" y="105833"/>
                </a:cubicBezTo>
                <a:close/>
                <a:moveTo>
                  <a:pt x="166891" y="105833"/>
                </a:moveTo>
                <a:cubicBezTo>
                  <a:pt x="160124" y="105833"/>
                  <a:pt x="154679" y="111278"/>
                  <a:pt x="154679" y="118045"/>
                </a:cubicBezTo>
                <a:lnTo>
                  <a:pt x="154679" y="215737"/>
                </a:lnTo>
                <a:cubicBezTo>
                  <a:pt x="154679" y="222504"/>
                  <a:pt x="160124" y="227949"/>
                  <a:pt x="166891" y="227949"/>
                </a:cubicBezTo>
                <a:cubicBezTo>
                  <a:pt x="173658" y="227949"/>
                  <a:pt x="179103" y="222504"/>
                  <a:pt x="179103" y="215737"/>
                </a:cubicBezTo>
                <a:lnTo>
                  <a:pt x="179103" y="118045"/>
                </a:lnTo>
                <a:cubicBezTo>
                  <a:pt x="179103" y="111278"/>
                  <a:pt x="173658" y="105833"/>
                  <a:pt x="166891" y="105833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1" name="Text 39"/>
          <p:cNvSpPr/>
          <p:nvPr/>
        </p:nvSpPr>
        <p:spPr>
          <a:xfrm>
            <a:off x="8338907" y="5136336"/>
            <a:ext cx="3404034" cy="27788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6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Delete Contact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8338907" y="5518314"/>
            <a:ext cx="3377983" cy="659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23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 unwanted or outdated contacts from the address book permanently.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8338907" y="6312878"/>
            <a:ext cx="3299829" cy="382085"/>
          </a:xfrm>
          <a:custGeom>
            <a:avLst/>
            <a:gdLst/>
            <a:ahLst/>
            <a:cxnLst/>
            <a:rect l="l" t="t" r="r" b="b"/>
            <a:pathLst>
              <a:path w="3299829" h="382085">
                <a:moveTo>
                  <a:pt x="104206" y="0"/>
                </a:moveTo>
                <a:lnTo>
                  <a:pt x="3195623" y="0"/>
                </a:lnTo>
                <a:cubicBezTo>
                  <a:pt x="3253174" y="0"/>
                  <a:pt x="3299829" y="46655"/>
                  <a:pt x="3299829" y="104206"/>
                </a:cubicBezTo>
                <a:lnTo>
                  <a:pt x="3299829" y="277879"/>
                </a:lnTo>
                <a:cubicBezTo>
                  <a:pt x="3299829" y="335431"/>
                  <a:pt x="3253174" y="382085"/>
                  <a:pt x="3195623" y="382085"/>
                </a:cubicBezTo>
                <a:lnTo>
                  <a:pt x="104206" y="382085"/>
                </a:lnTo>
                <a:cubicBezTo>
                  <a:pt x="46655" y="382085"/>
                  <a:pt x="0" y="335431"/>
                  <a:pt x="0" y="277879"/>
                </a:cubicBezTo>
                <a:lnTo>
                  <a:pt x="0" y="104206"/>
                </a:lnTo>
                <a:cubicBezTo>
                  <a:pt x="0" y="46693"/>
                  <a:pt x="46693" y="0"/>
                  <a:pt x="104206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8477847" y="6417083"/>
            <a:ext cx="1500445" cy="1736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31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🗑️ Remove entries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57275" y="357275"/>
            <a:ext cx="714549" cy="714549"/>
          </a:xfrm>
          <a:custGeom>
            <a:avLst/>
            <a:gdLst/>
            <a:ahLst/>
            <a:cxnLst/>
            <a:rect l="l" t="t" r="r" b="b"/>
            <a:pathLst>
              <a:path w="714549" h="714549">
                <a:moveTo>
                  <a:pt x="214365" y="0"/>
                </a:moveTo>
                <a:lnTo>
                  <a:pt x="500185" y="0"/>
                </a:lnTo>
                <a:cubicBezTo>
                  <a:pt x="618575" y="0"/>
                  <a:pt x="714549" y="95974"/>
                  <a:pt x="714549" y="214365"/>
                </a:cubicBezTo>
                <a:lnTo>
                  <a:pt x="714549" y="500185"/>
                </a:lnTo>
                <a:cubicBezTo>
                  <a:pt x="714549" y="618575"/>
                  <a:pt x="618575" y="714549"/>
                  <a:pt x="500185" y="714549"/>
                </a:cubicBezTo>
                <a:lnTo>
                  <a:pt x="214365" y="714549"/>
                </a:lnTo>
                <a:cubicBezTo>
                  <a:pt x="95974" y="714549"/>
                  <a:pt x="0" y="618575"/>
                  <a:pt x="0" y="500185"/>
                </a:cubicBezTo>
                <a:lnTo>
                  <a:pt x="0" y="214365"/>
                </a:lnTo>
                <a:cubicBezTo>
                  <a:pt x="0" y="96054"/>
                  <a:pt x="96054" y="0"/>
                  <a:pt x="214365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223297" dist="178637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13582" y="553776"/>
            <a:ext cx="401934" cy="321547"/>
          </a:xfrm>
          <a:custGeom>
            <a:avLst/>
            <a:gdLst/>
            <a:ahLst/>
            <a:cxnLst/>
            <a:rect l="l" t="t" r="r" b="b"/>
            <a:pathLst>
              <a:path w="401934" h="321547">
                <a:moveTo>
                  <a:pt x="160836" y="155749"/>
                </a:moveTo>
                <a:cubicBezTo>
                  <a:pt x="202430" y="155749"/>
                  <a:pt x="236199" y="121981"/>
                  <a:pt x="236199" y="80387"/>
                </a:cubicBezTo>
                <a:cubicBezTo>
                  <a:pt x="236199" y="38793"/>
                  <a:pt x="202430" y="5024"/>
                  <a:pt x="160836" y="5024"/>
                </a:cubicBezTo>
                <a:cubicBezTo>
                  <a:pt x="119243" y="5024"/>
                  <a:pt x="85474" y="38793"/>
                  <a:pt x="85474" y="80387"/>
                </a:cubicBezTo>
                <a:cubicBezTo>
                  <a:pt x="85474" y="121981"/>
                  <a:pt x="119243" y="155749"/>
                  <a:pt x="160836" y="155749"/>
                </a:cubicBezTo>
                <a:close/>
                <a:moveTo>
                  <a:pt x="142184" y="190919"/>
                </a:moveTo>
                <a:cubicBezTo>
                  <a:pt x="80324" y="190919"/>
                  <a:pt x="30208" y="241035"/>
                  <a:pt x="30208" y="302895"/>
                </a:cubicBezTo>
                <a:cubicBezTo>
                  <a:pt x="30208" y="313195"/>
                  <a:pt x="38561" y="321547"/>
                  <a:pt x="48860" y="321547"/>
                </a:cubicBezTo>
                <a:lnTo>
                  <a:pt x="172266" y="321547"/>
                </a:lnTo>
                <a:lnTo>
                  <a:pt x="179112" y="287320"/>
                </a:lnTo>
                <a:cubicBezTo>
                  <a:pt x="181812" y="273692"/>
                  <a:pt x="188532" y="261194"/>
                  <a:pt x="198329" y="251397"/>
                </a:cubicBezTo>
                <a:lnTo>
                  <a:pt x="240595" y="209131"/>
                </a:lnTo>
                <a:cubicBezTo>
                  <a:pt x="223011" y="197639"/>
                  <a:pt x="202035" y="190981"/>
                  <a:pt x="179426" y="190981"/>
                </a:cubicBezTo>
                <a:lnTo>
                  <a:pt x="142121" y="190981"/>
                </a:lnTo>
                <a:close/>
                <a:moveTo>
                  <a:pt x="208692" y="293223"/>
                </a:moveTo>
                <a:lnTo>
                  <a:pt x="201218" y="330654"/>
                </a:lnTo>
                <a:cubicBezTo>
                  <a:pt x="201093" y="331219"/>
                  <a:pt x="201030" y="331847"/>
                  <a:pt x="201030" y="332475"/>
                </a:cubicBezTo>
                <a:cubicBezTo>
                  <a:pt x="201030" y="337499"/>
                  <a:pt x="205112" y="341644"/>
                  <a:pt x="210199" y="341644"/>
                </a:cubicBezTo>
                <a:cubicBezTo>
                  <a:pt x="210827" y="341644"/>
                  <a:pt x="211392" y="341581"/>
                  <a:pt x="212020" y="341456"/>
                </a:cubicBezTo>
                <a:lnTo>
                  <a:pt x="249450" y="333982"/>
                </a:lnTo>
                <a:cubicBezTo>
                  <a:pt x="257238" y="332412"/>
                  <a:pt x="264397" y="328581"/>
                  <a:pt x="269987" y="322992"/>
                </a:cubicBezTo>
                <a:lnTo>
                  <a:pt x="344658" y="248320"/>
                </a:lnTo>
                <a:lnTo>
                  <a:pt x="294417" y="198078"/>
                </a:lnTo>
                <a:lnTo>
                  <a:pt x="219745" y="272750"/>
                </a:lnTo>
                <a:cubicBezTo>
                  <a:pt x="214155" y="278339"/>
                  <a:pt x="210325" y="285499"/>
                  <a:pt x="208755" y="293286"/>
                </a:cubicBezTo>
                <a:close/>
                <a:moveTo>
                  <a:pt x="376876" y="215977"/>
                </a:moveTo>
                <a:cubicBezTo>
                  <a:pt x="390755" y="202097"/>
                  <a:pt x="390755" y="179614"/>
                  <a:pt x="376876" y="165735"/>
                </a:cubicBezTo>
                <a:cubicBezTo>
                  <a:pt x="362997" y="151856"/>
                  <a:pt x="340514" y="151856"/>
                  <a:pt x="326634" y="165735"/>
                </a:cubicBezTo>
                <a:lnTo>
                  <a:pt x="308547" y="183822"/>
                </a:lnTo>
                <a:lnTo>
                  <a:pt x="358789" y="234064"/>
                </a:lnTo>
                <a:lnTo>
                  <a:pt x="376876" y="215977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250462" y="500185"/>
            <a:ext cx="5903965" cy="428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376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Creating &amp; Editing Contacts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3002" y="1336206"/>
            <a:ext cx="5564554" cy="2679560"/>
          </a:xfrm>
          <a:custGeom>
            <a:avLst/>
            <a:gdLst/>
            <a:ahLst/>
            <a:cxnLst/>
            <a:rect l="l" t="t" r="r" b="b"/>
            <a:pathLst>
              <a:path w="5564554" h="2679560">
                <a:moveTo>
                  <a:pt x="71455" y="0"/>
                </a:moveTo>
                <a:lnTo>
                  <a:pt x="5350189" y="0"/>
                </a:lnTo>
                <a:cubicBezTo>
                  <a:pt x="5468579" y="0"/>
                  <a:pt x="5564554" y="95974"/>
                  <a:pt x="5564554" y="214365"/>
                </a:cubicBezTo>
                <a:lnTo>
                  <a:pt x="5564554" y="2465196"/>
                </a:lnTo>
                <a:cubicBezTo>
                  <a:pt x="5564554" y="2583586"/>
                  <a:pt x="5468579" y="2679560"/>
                  <a:pt x="5350189" y="2679560"/>
                </a:cubicBezTo>
                <a:lnTo>
                  <a:pt x="71455" y="2679560"/>
                </a:lnTo>
                <a:cubicBezTo>
                  <a:pt x="31991" y="2679560"/>
                  <a:pt x="0" y="2647569"/>
                  <a:pt x="0" y="2608105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23297" dist="178637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93002" y="1336206"/>
            <a:ext cx="71455" cy="2679560"/>
          </a:xfrm>
          <a:custGeom>
            <a:avLst/>
            <a:gdLst/>
            <a:ahLst/>
            <a:cxnLst/>
            <a:rect l="l" t="t" r="r" b="b"/>
            <a:pathLst>
              <a:path w="71455" h="2679560">
                <a:moveTo>
                  <a:pt x="71455" y="0"/>
                </a:moveTo>
                <a:lnTo>
                  <a:pt x="71455" y="0"/>
                </a:lnTo>
                <a:lnTo>
                  <a:pt x="71455" y="2679560"/>
                </a:lnTo>
                <a:lnTo>
                  <a:pt x="71455" y="2679560"/>
                </a:lnTo>
                <a:cubicBezTo>
                  <a:pt x="31991" y="2679560"/>
                  <a:pt x="0" y="2647569"/>
                  <a:pt x="0" y="2608105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Shape 5"/>
          <p:cNvSpPr/>
          <p:nvPr/>
        </p:nvSpPr>
        <p:spPr>
          <a:xfrm>
            <a:off x="714549" y="1622026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142910" y="0"/>
                </a:moveTo>
                <a:lnTo>
                  <a:pt x="428730" y="0"/>
                </a:lnTo>
                <a:cubicBezTo>
                  <a:pt x="507657" y="0"/>
                  <a:pt x="571640" y="63983"/>
                  <a:pt x="571640" y="142910"/>
                </a:cubicBezTo>
                <a:lnTo>
                  <a:pt x="571640" y="428730"/>
                </a:lnTo>
                <a:cubicBezTo>
                  <a:pt x="571640" y="507657"/>
                  <a:pt x="507657" y="571640"/>
                  <a:pt x="428730" y="571640"/>
                </a:cubicBezTo>
                <a:lnTo>
                  <a:pt x="142910" y="571640"/>
                </a:lnTo>
                <a:cubicBezTo>
                  <a:pt x="63983" y="571640"/>
                  <a:pt x="0" y="507657"/>
                  <a:pt x="0" y="42873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33978" dist="89319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835130" y="1773868"/>
            <a:ext cx="334945" cy="267956"/>
          </a:xfrm>
          <a:custGeom>
            <a:avLst/>
            <a:gdLst/>
            <a:ahLst/>
            <a:cxnLst/>
            <a:rect l="l" t="t" r="r" b="b"/>
            <a:pathLst>
              <a:path w="334945" h="267956">
                <a:moveTo>
                  <a:pt x="71176" y="66989"/>
                </a:moveTo>
                <a:cubicBezTo>
                  <a:pt x="71176" y="32328"/>
                  <a:pt x="99317" y="4187"/>
                  <a:pt x="133978" y="4187"/>
                </a:cubicBezTo>
                <a:cubicBezTo>
                  <a:pt x="168639" y="4187"/>
                  <a:pt x="196780" y="32328"/>
                  <a:pt x="196780" y="66989"/>
                </a:cubicBezTo>
                <a:cubicBezTo>
                  <a:pt x="196780" y="101650"/>
                  <a:pt x="168639" y="129791"/>
                  <a:pt x="133978" y="129791"/>
                </a:cubicBezTo>
                <a:cubicBezTo>
                  <a:pt x="99317" y="129791"/>
                  <a:pt x="71176" y="101650"/>
                  <a:pt x="71176" y="66989"/>
                </a:cubicBezTo>
                <a:close/>
                <a:moveTo>
                  <a:pt x="25121" y="252413"/>
                </a:moveTo>
                <a:cubicBezTo>
                  <a:pt x="25121" y="200862"/>
                  <a:pt x="66884" y="159099"/>
                  <a:pt x="118434" y="159099"/>
                </a:cubicBezTo>
                <a:lnTo>
                  <a:pt x="149522" y="159099"/>
                </a:lnTo>
                <a:cubicBezTo>
                  <a:pt x="201072" y="159099"/>
                  <a:pt x="242835" y="200862"/>
                  <a:pt x="242835" y="252413"/>
                </a:cubicBezTo>
                <a:cubicBezTo>
                  <a:pt x="242835" y="260995"/>
                  <a:pt x="235875" y="267956"/>
                  <a:pt x="227292" y="267956"/>
                </a:cubicBezTo>
                <a:lnTo>
                  <a:pt x="40664" y="267956"/>
                </a:lnTo>
                <a:cubicBezTo>
                  <a:pt x="32081" y="267956"/>
                  <a:pt x="25121" y="260995"/>
                  <a:pt x="25121" y="252413"/>
                </a:cubicBezTo>
                <a:close/>
                <a:moveTo>
                  <a:pt x="284703" y="50242"/>
                </a:moveTo>
                <a:cubicBezTo>
                  <a:pt x="291664" y="50242"/>
                  <a:pt x="297264" y="55842"/>
                  <a:pt x="297264" y="62802"/>
                </a:cubicBezTo>
                <a:lnTo>
                  <a:pt x="297264" y="87923"/>
                </a:lnTo>
                <a:lnTo>
                  <a:pt x="322385" y="87923"/>
                </a:lnTo>
                <a:cubicBezTo>
                  <a:pt x="329345" y="87923"/>
                  <a:pt x="334945" y="93523"/>
                  <a:pt x="334945" y="100484"/>
                </a:cubicBezTo>
                <a:cubicBezTo>
                  <a:pt x="334945" y="107444"/>
                  <a:pt x="329345" y="113044"/>
                  <a:pt x="322385" y="113044"/>
                </a:cubicBezTo>
                <a:lnTo>
                  <a:pt x="297264" y="113044"/>
                </a:lnTo>
                <a:lnTo>
                  <a:pt x="297264" y="138165"/>
                </a:lnTo>
                <a:cubicBezTo>
                  <a:pt x="297264" y="145125"/>
                  <a:pt x="291664" y="150725"/>
                  <a:pt x="284703" y="150725"/>
                </a:cubicBezTo>
                <a:cubicBezTo>
                  <a:pt x="277743" y="150725"/>
                  <a:pt x="272143" y="145125"/>
                  <a:pt x="272143" y="138165"/>
                </a:cubicBezTo>
                <a:lnTo>
                  <a:pt x="272143" y="113044"/>
                </a:lnTo>
                <a:lnTo>
                  <a:pt x="247022" y="113044"/>
                </a:lnTo>
                <a:cubicBezTo>
                  <a:pt x="240061" y="113044"/>
                  <a:pt x="234462" y="107444"/>
                  <a:pt x="234462" y="100484"/>
                </a:cubicBezTo>
                <a:cubicBezTo>
                  <a:pt x="234462" y="93523"/>
                  <a:pt x="240061" y="87923"/>
                  <a:pt x="247022" y="87923"/>
                </a:cubicBezTo>
                <a:lnTo>
                  <a:pt x="272143" y="87923"/>
                </a:lnTo>
                <a:lnTo>
                  <a:pt x="272143" y="62802"/>
                </a:lnTo>
                <a:cubicBezTo>
                  <a:pt x="272143" y="55842"/>
                  <a:pt x="277743" y="50242"/>
                  <a:pt x="284703" y="50242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9" name="Text 7"/>
          <p:cNvSpPr/>
          <p:nvPr/>
        </p:nvSpPr>
        <p:spPr>
          <a:xfrm>
            <a:off x="1429099" y="1729208"/>
            <a:ext cx="2447332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2" b="1" dirty="0">
                <a:solidFill>
                  <a:srgbClr val="4ECDC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Create Contact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714549" y="2372303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1" name="Text 9"/>
          <p:cNvSpPr/>
          <p:nvPr/>
        </p:nvSpPr>
        <p:spPr>
          <a:xfrm>
            <a:off x="669890" y="2372303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214734" y="2372303"/>
            <a:ext cx="3465565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selects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"Create Contact"</a:t>
            </a:r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from menu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14549" y="2872487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4" name="Text 12"/>
          <p:cNvSpPr/>
          <p:nvPr/>
        </p:nvSpPr>
        <p:spPr>
          <a:xfrm>
            <a:off x="669890" y="2872487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214734" y="2872487"/>
            <a:ext cx="3152949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Program asks for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name, phone, email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714549" y="3372672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7" name="Text 15"/>
          <p:cNvSpPr/>
          <p:nvPr/>
        </p:nvSpPr>
        <p:spPr>
          <a:xfrm>
            <a:off x="669890" y="3372672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1214734" y="3372672"/>
            <a:ext cx="2509855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Data stored in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structure/array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393002" y="4230131"/>
            <a:ext cx="5564554" cy="2679560"/>
          </a:xfrm>
          <a:custGeom>
            <a:avLst/>
            <a:gdLst/>
            <a:ahLst/>
            <a:cxnLst/>
            <a:rect l="l" t="t" r="r" b="b"/>
            <a:pathLst>
              <a:path w="5564554" h="2679560">
                <a:moveTo>
                  <a:pt x="71455" y="0"/>
                </a:moveTo>
                <a:lnTo>
                  <a:pt x="5350189" y="0"/>
                </a:lnTo>
                <a:cubicBezTo>
                  <a:pt x="5468579" y="0"/>
                  <a:pt x="5564554" y="95974"/>
                  <a:pt x="5564554" y="214365"/>
                </a:cubicBezTo>
                <a:lnTo>
                  <a:pt x="5564554" y="2465196"/>
                </a:lnTo>
                <a:cubicBezTo>
                  <a:pt x="5564554" y="2583586"/>
                  <a:pt x="5468579" y="2679560"/>
                  <a:pt x="5350189" y="2679560"/>
                </a:cubicBezTo>
                <a:lnTo>
                  <a:pt x="71455" y="2679560"/>
                </a:lnTo>
                <a:cubicBezTo>
                  <a:pt x="31991" y="2679560"/>
                  <a:pt x="0" y="2647569"/>
                  <a:pt x="0" y="2608105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23297" dist="178637" dir="5400000">
              <a:srgbClr val="000000">
                <a:alpha val="10196"/>
              </a:srgbClr>
            </a:outerShdw>
          </a:effectLst>
        </p:spPr>
      </p:sp>
      <p:sp>
        <p:nvSpPr>
          <p:cNvPr id="20" name="Shape 18"/>
          <p:cNvSpPr/>
          <p:nvPr/>
        </p:nvSpPr>
        <p:spPr>
          <a:xfrm>
            <a:off x="393002" y="4230131"/>
            <a:ext cx="71455" cy="2679560"/>
          </a:xfrm>
          <a:custGeom>
            <a:avLst/>
            <a:gdLst/>
            <a:ahLst/>
            <a:cxnLst/>
            <a:rect l="l" t="t" r="r" b="b"/>
            <a:pathLst>
              <a:path w="71455" h="2679560">
                <a:moveTo>
                  <a:pt x="71455" y="0"/>
                </a:moveTo>
                <a:lnTo>
                  <a:pt x="71455" y="0"/>
                </a:lnTo>
                <a:lnTo>
                  <a:pt x="71455" y="2679560"/>
                </a:lnTo>
                <a:lnTo>
                  <a:pt x="71455" y="2679560"/>
                </a:lnTo>
                <a:cubicBezTo>
                  <a:pt x="31991" y="2679560"/>
                  <a:pt x="0" y="2647569"/>
                  <a:pt x="0" y="2608105"/>
                </a:cubicBezTo>
                <a:lnTo>
                  <a:pt x="0" y="71455"/>
                </a:lnTo>
                <a:cubicBezTo>
                  <a:pt x="0" y="31991"/>
                  <a:pt x="31991" y="0"/>
                  <a:pt x="71455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1" name="Shape 19"/>
          <p:cNvSpPr/>
          <p:nvPr/>
        </p:nvSpPr>
        <p:spPr>
          <a:xfrm>
            <a:off x="714549" y="4515951"/>
            <a:ext cx="571640" cy="571640"/>
          </a:xfrm>
          <a:custGeom>
            <a:avLst/>
            <a:gdLst/>
            <a:ahLst/>
            <a:cxnLst/>
            <a:rect l="l" t="t" r="r" b="b"/>
            <a:pathLst>
              <a:path w="571640" h="571640">
                <a:moveTo>
                  <a:pt x="142910" y="0"/>
                </a:moveTo>
                <a:lnTo>
                  <a:pt x="428730" y="0"/>
                </a:lnTo>
                <a:cubicBezTo>
                  <a:pt x="507657" y="0"/>
                  <a:pt x="571640" y="63983"/>
                  <a:pt x="571640" y="142910"/>
                </a:cubicBezTo>
                <a:lnTo>
                  <a:pt x="571640" y="428730"/>
                </a:lnTo>
                <a:cubicBezTo>
                  <a:pt x="571640" y="507657"/>
                  <a:pt x="507657" y="571640"/>
                  <a:pt x="428730" y="571640"/>
                </a:cubicBezTo>
                <a:lnTo>
                  <a:pt x="142910" y="571640"/>
                </a:lnTo>
                <a:cubicBezTo>
                  <a:pt x="63983" y="571640"/>
                  <a:pt x="0" y="507657"/>
                  <a:pt x="0" y="428730"/>
                </a:cubicBezTo>
                <a:lnTo>
                  <a:pt x="0" y="142910"/>
                </a:lnTo>
                <a:cubicBezTo>
                  <a:pt x="0" y="63983"/>
                  <a:pt x="63983" y="0"/>
                  <a:pt x="142910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33978" dist="89319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68624" y="4667793"/>
            <a:ext cx="267956" cy="267956"/>
          </a:xfrm>
          <a:custGeom>
            <a:avLst/>
            <a:gdLst/>
            <a:ahLst/>
            <a:cxnLst/>
            <a:rect l="l" t="t" r="r" b="b"/>
            <a:pathLst>
              <a:path w="267956" h="267956">
                <a:moveTo>
                  <a:pt x="246813" y="11357"/>
                </a:moveTo>
                <a:cubicBezTo>
                  <a:pt x="235351" y="-105"/>
                  <a:pt x="216825" y="-105"/>
                  <a:pt x="205363" y="11357"/>
                </a:cubicBezTo>
                <a:lnTo>
                  <a:pt x="192593" y="24127"/>
                </a:lnTo>
                <a:lnTo>
                  <a:pt x="243830" y="75363"/>
                </a:lnTo>
                <a:lnTo>
                  <a:pt x="256599" y="62593"/>
                </a:lnTo>
                <a:cubicBezTo>
                  <a:pt x="268061" y="51131"/>
                  <a:pt x="268061" y="32605"/>
                  <a:pt x="256599" y="21143"/>
                </a:cubicBezTo>
                <a:lnTo>
                  <a:pt x="246813" y="11357"/>
                </a:lnTo>
                <a:close/>
                <a:moveTo>
                  <a:pt x="90226" y="126494"/>
                </a:moveTo>
                <a:cubicBezTo>
                  <a:pt x="87033" y="129687"/>
                  <a:pt x="84574" y="133612"/>
                  <a:pt x="83161" y="137955"/>
                </a:cubicBezTo>
                <a:lnTo>
                  <a:pt x="67669" y="184429"/>
                </a:lnTo>
                <a:cubicBezTo>
                  <a:pt x="66152" y="188930"/>
                  <a:pt x="67355" y="193902"/>
                  <a:pt x="70705" y="197304"/>
                </a:cubicBezTo>
                <a:cubicBezTo>
                  <a:pt x="74054" y="200705"/>
                  <a:pt x="79026" y="201857"/>
                  <a:pt x="83579" y="200339"/>
                </a:cubicBezTo>
                <a:lnTo>
                  <a:pt x="130053" y="184848"/>
                </a:lnTo>
                <a:cubicBezTo>
                  <a:pt x="134344" y="183435"/>
                  <a:pt x="138270" y="180975"/>
                  <a:pt x="141514" y="177783"/>
                </a:cubicBezTo>
                <a:lnTo>
                  <a:pt x="226088" y="93104"/>
                </a:lnTo>
                <a:lnTo>
                  <a:pt x="174852" y="41868"/>
                </a:lnTo>
                <a:lnTo>
                  <a:pt x="90226" y="126494"/>
                </a:lnTo>
                <a:close/>
                <a:moveTo>
                  <a:pt x="50242" y="33495"/>
                </a:moveTo>
                <a:cubicBezTo>
                  <a:pt x="22504" y="33495"/>
                  <a:pt x="0" y="55999"/>
                  <a:pt x="0" y="83736"/>
                </a:cubicBezTo>
                <a:lnTo>
                  <a:pt x="0" y="217714"/>
                </a:lnTo>
                <a:cubicBezTo>
                  <a:pt x="0" y="245452"/>
                  <a:pt x="22504" y="267956"/>
                  <a:pt x="50242" y="267956"/>
                </a:cubicBezTo>
                <a:lnTo>
                  <a:pt x="184220" y="267956"/>
                </a:lnTo>
                <a:cubicBezTo>
                  <a:pt x="211957" y="267956"/>
                  <a:pt x="234462" y="245452"/>
                  <a:pt x="234462" y="217714"/>
                </a:cubicBezTo>
                <a:lnTo>
                  <a:pt x="234462" y="167473"/>
                </a:lnTo>
                <a:cubicBezTo>
                  <a:pt x="234462" y="158209"/>
                  <a:pt x="226978" y="150725"/>
                  <a:pt x="217714" y="150725"/>
                </a:cubicBezTo>
                <a:cubicBezTo>
                  <a:pt x="208451" y="150725"/>
                  <a:pt x="200967" y="158209"/>
                  <a:pt x="200967" y="167473"/>
                </a:cubicBezTo>
                <a:lnTo>
                  <a:pt x="200967" y="217714"/>
                </a:lnTo>
                <a:cubicBezTo>
                  <a:pt x="200967" y="226978"/>
                  <a:pt x="193483" y="234462"/>
                  <a:pt x="184220" y="234462"/>
                </a:cubicBezTo>
                <a:lnTo>
                  <a:pt x="50242" y="234462"/>
                </a:lnTo>
                <a:cubicBezTo>
                  <a:pt x="40978" y="234462"/>
                  <a:pt x="33495" y="226978"/>
                  <a:pt x="33495" y="217714"/>
                </a:cubicBezTo>
                <a:lnTo>
                  <a:pt x="33495" y="83736"/>
                </a:lnTo>
                <a:cubicBezTo>
                  <a:pt x="33495" y="74473"/>
                  <a:pt x="40978" y="66989"/>
                  <a:pt x="50242" y="66989"/>
                </a:cubicBezTo>
                <a:lnTo>
                  <a:pt x="100484" y="66989"/>
                </a:lnTo>
                <a:cubicBezTo>
                  <a:pt x="109747" y="66989"/>
                  <a:pt x="117231" y="59505"/>
                  <a:pt x="117231" y="50242"/>
                </a:cubicBezTo>
                <a:cubicBezTo>
                  <a:pt x="117231" y="40978"/>
                  <a:pt x="109747" y="33495"/>
                  <a:pt x="100484" y="33495"/>
                </a:cubicBezTo>
                <a:lnTo>
                  <a:pt x="50242" y="33495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23" name="Text 21"/>
          <p:cNvSpPr/>
          <p:nvPr/>
        </p:nvSpPr>
        <p:spPr>
          <a:xfrm>
            <a:off x="1429099" y="4623134"/>
            <a:ext cx="2054330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90000"/>
              </a:lnSpc>
            </a:pPr>
            <a:r>
              <a:rPr lang="en-US" sz="2532" b="1" dirty="0">
                <a:solidFill>
                  <a:srgbClr val="FF6B6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Edit Contact</a:t>
            </a:r>
            <a:endParaRPr lang="en-US" sz="1600" dirty="0"/>
          </a:p>
        </p:txBody>
      </p:sp>
      <p:sp>
        <p:nvSpPr>
          <p:cNvPr id="24" name="Shape 22"/>
          <p:cNvSpPr/>
          <p:nvPr/>
        </p:nvSpPr>
        <p:spPr>
          <a:xfrm>
            <a:off x="714549" y="5266228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5" name="Text 23"/>
          <p:cNvSpPr/>
          <p:nvPr/>
        </p:nvSpPr>
        <p:spPr>
          <a:xfrm>
            <a:off x="669890" y="5266228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1214734" y="5266228"/>
            <a:ext cx="2876062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User selects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"Edit Contact"</a:t>
            </a:r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option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14549" y="5766413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8" name="Text 26"/>
          <p:cNvSpPr/>
          <p:nvPr/>
        </p:nvSpPr>
        <p:spPr>
          <a:xfrm>
            <a:off x="669890" y="5766413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9" name="Text 27"/>
          <p:cNvSpPr/>
          <p:nvPr/>
        </p:nvSpPr>
        <p:spPr>
          <a:xfrm>
            <a:off x="1214734" y="5766413"/>
            <a:ext cx="2500923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Enter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contact name</a:t>
            </a:r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search</a:t>
            </a:r>
            <a:endParaRPr lang="en-US" sz="1600" dirty="0"/>
          </a:p>
        </p:txBody>
      </p:sp>
      <p:sp>
        <p:nvSpPr>
          <p:cNvPr id="30" name="Shape 28"/>
          <p:cNvSpPr/>
          <p:nvPr/>
        </p:nvSpPr>
        <p:spPr>
          <a:xfrm>
            <a:off x="714549" y="6266597"/>
            <a:ext cx="357275" cy="357275"/>
          </a:xfrm>
          <a:custGeom>
            <a:avLst/>
            <a:gdLst/>
            <a:ahLst/>
            <a:cxnLst/>
            <a:rect l="l" t="t" r="r" b="b"/>
            <a:pathLst>
              <a:path w="357275" h="357275">
                <a:moveTo>
                  <a:pt x="178637" y="0"/>
                </a:moveTo>
                <a:lnTo>
                  <a:pt x="178637" y="0"/>
                </a:lnTo>
                <a:cubicBezTo>
                  <a:pt x="277230" y="0"/>
                  <a:pt x="357275" y="80045"/>
                  <a:pt x="357275" y="178637"/>
                </a:cubicBezTo>
                <a:lnTo>
                  <a:pt x="357275" y="178637"/>
                </a:lnTo>
                <a:cubicBezTo>
                  <a:pt x="357275" y="277230"/>
                  <a:pt x="277230" y="357275"/>
                  <a:pt x="178637" y="357275"/>
                </a:cubicBezTo>
                <a:lnTo>
                  <a:pt x="178637" y="357275"/>
                </a:lnTo>
                <a:cubicBezTo>
                  <a:pt x="80045" y="357275"/>
                  <a:pt x="0" y="277230"/>
                  <a:pt x="0" y="178637"/>
                </a:cubicBezTo>
                <a:lnTo>
                  <a:pt x="0" y="178637"/>
                </a:lnTo>
                <a:cubicBezTo>
                  <a:pt x="0" y="80045"/>
                  <a:pt x="80045" y="0"/>
                  <a:pt x="178637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1" name="Text 29"/>
          <p:cNvSpPr/>
          <p:nvPr/>
        </p:nvSpPr>
        <p:spPr>
          <a:xfrm>
            <a:off x="669890" y="6266597"/>
            <a:ext cx="446593" cy="3572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07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1214734" y="6266597"/>
            <a:ext cx="2777811" cy="29475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Update </a:t>
            </a:r>
            <a:pPr>
              <a:lnSpc>
                <a:spcPct val="140000"/>
              </a:lnSpc>
            </a:pPr>
            <a:r>
              <a:rPr lang="en-US" sz="140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specific fields</a:t>
            </a:r>
            <a:pPr>
              <a:lnSpc>
                <a:spcPct val="140000"/>
              </a:lnSpc>
            </a:pPr>
            <a:r>
              <a:rPr lang="en-US" sz="1407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as needed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240362" y="2025748"/>
            <a:ext cx="5600281" cy="4197978"/>
          </a:xfrm>
          <a:custGeom>
            <a:avLst/>
            <a:gdLst/>
            <a:ahLst/>
            <a:cxnLst/>
            <a:rect l="l" t="t" r="r" b="b"/>
            <a:pathLst>
              <a:path w="5600281" h="4197978">
                <a:moveTo>
                  <a:pt x="214349" y="0"/>
                </a:moveTo>
                <a:lnTo>
                  <a:pt x="5385933" y="0"/>
                </a:lnTo>
                <a:cubicBezTo>
                  <a:pt x="5504314" y="0"/>
                  <a:pt x="5600281" y="95967"/>
                  <a:pt x="5600281" y="214349"/>
                </a:cubicBezTo>
                <a:lnTo>
                  <a:pt x="5600281" y="3983629"/>
                </a:lnTo>
                <a:cubicBezTo>
                  <a:pt x="5600281" y="4102011"/>
                  <a:pt x="5504314" y="4197978"/>
                  <a:pt x="5385933" y="4197978"/>
                </a:cubicBezTo>
                <a:lnTo>
                  <a:pt x="214349" y="4197978"/>
                </a:lnTo>
                <a:cubicBezTo>
                  <a:pt x="95967" y="4197978"/>
                  <a:pt x="0" y="4102011"/>
                  <a:pt x="0" y="3983629"/>
                </a:cubicBezTo>
                <a:lnTo>
                  <a:pt x="0" y="214349"/>
                </a:lnTo>
                <a:cubicBezTo>
                  <a:pt x="0" y="96046"/>
                  <a:pt x="96046" y="0"/>
                  <a:pt x="214349" y="0"/>
                </a:cubicBezTo>
                <a:close/>
              </a:path>
            </a:pathLst>
          </a:custGeom>
          <a:solidFill>
            <a:srgbClr val="2D3436"/>
          </a:solidFill>
          <a:ln/>
          <a:effectLst>
            <a:outerShdw sx="100000" sy="100000" kx="0" ky="0" algn="bl" rotWithShape="0" blurRad="446593" dist="223297" dir="5400000">
              <a:srgbClr val="000000">
                <a:alpha val="25098"/>
              </a:srgbClr>
            </a:outerShdw>
          </a:effectLst>
        </p:spPr>
      </p:sp>
      <p:sp>
        <p:nvSpPr>
          <p:cNvPr id="34" name="Shape 32"/>
          <p:cNvSpPr/>
          <p:nvPr/>
        </p:nvSpPr>
        <p:spPr>
          <a:xfrm>
            <a:off x="6545162" y="2338364"/>
            <a:ext cx="301451" cy="267956"/>
          </a:xfrm>
          <a:custGeom>
            <a:avLst/>
            <a:gdLst/>
            <a:ahLst/>
            <a:cxnLst/>
            <a:rect l="l" t="t" r="r" b="b"/>
            <a:pathLst>
              <a:path w="301451" h="267956">
                <a:moveTo>
                  <a:pt x="188825" y="628"/>
                </a:moveTo>
                <a:cubicBezTo>
                  <a:pt x="179928" y="-1936"/>
                  <a:pt x="170665" y="3245"/>
                  <a:pt x="168101" y="12142"/>
                </a:cubicBezTo>
                <a:lnTo>
                  <a:pt x="101112" y="246603"/>
                </a:lnTo>
                <a:cubicBezTo>
                  <a:pt x="98547" y="255500"/>
                  <a:pt x="103728" y="264764"/>
                  <a:pt x="112625" y="267328"/>
                </a:cubicBezTo>
                <a:cubicBezTo>
                  <a:pt x="121522" y="269892"/>
                  <a:pt x="130786" y="264711"/>
                  <a:pt x="133350" y="255814"/>
                </a:cubicBezTo>
                <a:lnTo>
                  <a:pt x="200339" y="21353"/>
                </a:lnTo>
                <a:cubicBezTo>
                  <a:pt x="202903" y="12456"/>
                  <a:pt x="197722" y="3192"/>
                  <a:pt x="188825" y="628"/>
                </a:cubicBezTo>
                <a:close/>
                <a:moveTo>
                  <a:pt x="222634" y="71856"/>
                </a:moveTo>
                <a:cubicBezTo>
                  <a:pt x="216092" y="78398"/>
                  <a:pt x="216092" y="89022"/>
                  <a:pt x="222634" y="95564"/>
                </a:cubicBezTo>
                <a:lnTo>
                  <a:pt x="261048" y="133978"/>
                </a:lnTo>
                <a:lnTo>
                  <a:pt x="222634" y="172392"/>
                </a:lnTo>
                <a:cubicBezTo>
                  <a:pt x="216092" y="178934"/>
                  <a:pt x="216092" y="189558"/>
                  <a:pt x="222634" y="196100"/>
                </a:cubicBezTo>
                <a:cubicBezTo>
                  <a:pt x="229176" y="202642"/>
                  <a:pt x="239800" y="202642"/>
                  <a:pt x="246342" y="196100"/>
                </a:cubicBezTo>
                <a:lnTo>
                  <a:pt x="296583" y="145858"/>
                </a:lnTo>
                <a:cubicBezTo>
                  <a:pt x="303125" y="139316"/>
                  <a:pt x="303125" y="128692"/>
                  <a:pt x="296583" y="122150"/>
                </a:cubicBezTo>
                <a:lnTo>
                  <a:pt x="246342" y="71909"/>
                </a:lnTo>
                <a:cubicBezTo>
                  <a:pt x="239800" y="65367"/>
                  <a:pt x="229176" y="65367"/>
                  <a:pt x="222634" y="71909"/>
                </a:cubicBezTo>
                <a:close/>
                <a:moveTo>
                  <a:pt x="78869" y="71856"/>
                </a:moveTo>
                <a:cubicBezTo>
                  <a:pt x="72327" y="65314"/>
                  <a:pt x="61703" y="65314"/>
                  <a:pt x="55161" y="71856"/>
                </a:cubicBezTo>
                <a:lnTo>
                  <a:pt x="4920" y="122098"/>
                </a:lnTo>
                <a:cubicBezTo>
                  <a:pt x="-1622" y="128640"/>
                  <a:pt x="-1622" y="139264"/>
                  <a:pt x="4920" y="145806"/>
                </a:cubicBezTo>
                <a:lnTo>
                  <a:pt x="55161" y="196048"/>
                </a:lnTo>
                <a:cubicBezTo>
                  <a:pt x="61703" y="202589"/>
                  <a:pt x="72327" y="202589"/>
                  <a:pt x="78869" y="196048"/>
                </a:cubicBezTo>
                <a:cubicBezTo>
                  <a:pt x="85411" y="189506"/>
                  <a:pt x="85411" y="178882"/>
                  <a:pt x="78869" y="172340"/>
                </a:cubicBezTo>
                <a:lnTo>
                  <a:pt x="40455" y="133978"/>
                </a:lnTo>
                <a:lnTo>
                  <a:pt x="78817" y="95564"/>
                </a:lnTo>
                <a:cubicBezTo>
                  <a:pt x="85359" y="89022"/>
                  <a:pt x="85359" y="78398"/>
                  <a:pt x="78817" y="71856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35" name="Text 33"/>
          <p:cNvSpPr/>
          <p:nvPr/>
        </p:nvSpPr>
        <p:spPr>
          <a:xfrm>
            <a:off x="6865592" y="2311568"/>
            <a:ext cx="4823209" cy="3215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10" b="1" dirty="0">
                <a:solidFill>
                  <a:srgbClr val="FFE66D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Contact Structure</a:t>
            </a:r>
            <a:endParaRPr lang="en-US" sz="1600" dirty="0"/>
          </a:p>
        </p:txBody>
      </p:sp>
      <p:sp>
        <p:nvSpPr>
          <p:cNvPr id="36" name="Text 34"/>
          <p:cNvSpPr/>
          <p:nvPr/>
        </p:nvSpPr>
        <p:spPr>
          <a:xfrm>
            <a:off x="6526181" y="2847480"/>
            <a:ext cx="5117960" cy="232228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F6B6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struct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Contact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4ECDC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char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name[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];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4ECDC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char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phone[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15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];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4ECDC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char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email[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50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];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};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FF6B6B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struct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Contact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contacts[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100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];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407" dirty="0">
                <a:solidFill>
                  <a:srgbClr val="4ECDC4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int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 count = 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FE66D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0</a:t>
            </a:r>
            <a:pPr>
              <a:lnSpc>
                <a:spcPct val="100000"/>
              </a:lnSpc>
            </a:pPr>
            <a:r>
              <a:rPr lang="en-US" sz="1407" dirty="0">
                <a:solidFill>
                  <a:srgbClr val="F8F5F2"/>
                </a:solidFill>
                <a:latin typeface="Noto Sans SC" pitchFamily="34" charset="0"/>
                <a:ea typeface="Noto Sans SC" pitchFamily="34" charset="-122"/>
                <a:cs typeface="Noto Sans SC" pitchFamily="34" charset="-120"/>
              </a:rPr>
              <a:t>;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6529754" y="5387703"/>
            <a:ext cx="5017924" cy="543058"/>
          </a:xfrm>
          <a:custGeom>
            <a:avLst/>
            <a:gdLst/>
            <a:ahLst/>
            <a:cxnLst/>
            <a:rect l="l" t="t" r="r" b="b"/>
            <a:pathLst>
              <a:path w="5017924" h="543058">
                <a:moveTo>
                  <a:pt x="107183" y="0"/>
                </a:moveTo>
                <a:lnTo>
                  <a:pt x="4910740" y="0"/>
                </a:lnTo>
                <a:cubicBezTo>
                  <a:pt x="4969936" y="0"/>
                  <a:pt x="5017924" y="47988"/>
                  <a:pt x="5017924" y="107183"/>
                </a:cubicBezTo>
                <a:lnTo>
                  <a:pt x="5017924" y="435874"/>
                </a:lnTo>
                <a:cubicBezTo>
                  <a:pt x="5017924" y="495070"/>
                  <a:pt x="4969936" y="543058"/>
                  <a:pt x="4910740" y="543058"/>
                </a:cubicBezTo>
                <a:lnTo>
                  <a:pt x="107183" y="543058"/>
                </a:lnTo>
                <a:cubicBezTo>
                  <a:pt x="47988" y="543058"/>
                  <a:pt x="0" y="495070"/>
                  <a:pt x="0" y="435874"/>
                </a:cubicBezTo>
                <a:lnTo>
                  <a:pt x="0" y="107183"/>
                </a:lnTo>
                <a:cubicBezTo>
                  <a:pt x="0" y="48027"/>
                  <a:pt x="48027" y="0"/>
                  <a:pt x="107183" y="0"/>
                </a:cubicBezTo>
                <a:close/>
              </a:path>
            </a:pathLst>
          </a:custGeom>
          <a:solidFill>
            <a:srgbClr val="4ECDC4">
              <a:alpha val="20000"/>
            </a:srgbClr>
          </a:solidFill>
          <a:ln w="10160">
            <a:solidFill>
              <a:srgbClr val="4ECDC4"/>
            </a:solidFill>
            <a:prstDash val="solid"/>
          </a:ln>
        </p:spPr>
      </p:sp>
      <p:sp>
        <p:nvSpPr>
          <p:cNvPr id="38" name="Shape 36"/>
          <p:cNvSpPr/>
          <p:nvPr/>
        </p:nvSpPr>
        <p:spPr>
          <a:xfrm>
            <a:off x="6698566" y="5584204"/>
            <a:ext cx="160774" cy="160774"/>
          </a:xfrm>
          <a:custGeom>
            <a:avLst/>
            <a:gdLst/>
            <a:ahLst/>
            <a:cxnLst/>
            <a:rect l="l" t="t" r="r" b="b"/>
            <a:pathLst>
              <a:path w="160774" h="160774">
                <a:moveTo>
                  <a:pt x="80387" y="160774"/>
                </a:moveTo>
                <a:cubicBezTo>
                  <a:pt x="124754" y="160774"/>
                  <a:pt x="160774" y="124754"/>
                  <a:pt x="160774" y="80387"/>
                </a:cubicBezTo>
                <a:cubicBezTo>
                  <a:pt x="160774" y="36020"/>
                  <a:pt x="124754" y="0"/>
                  <a:pt x="80387" y="0"/>
                </a:cubicBezTo>
                <a:cubicBezTo>
                  <a:pt x="36020" y="0"/>
                  <a:pt x="0" y="36020"/>
                  <a:pt x="0" y="80387"/>
                </a:cubicBezTo>
                <a:cubicBezTo>
                  <a:pt x="0" y="124754"/>
                  <a:pt x="36020" y="160774"/>
                  <a:pt x="80387" y="160774"/>
                </a:cubicBezTo>
                <a:close/>
                <a:moveTo>
                  <a:pt x="70338" y="50242"/>
                </a:moveTo>
                <a:cubicBezTo>
                  <a:pt x="70338" y="44696"/>
                  <a:pt x="74841" y="40193"/>
                  <a:pt x="80387" y="40193"/>
                </a:cubicBezTo>
                <a:cubicBezTo>
                  <a:pt x="85933" y="40193"/>
                  <a:pt x="90435" y="44696"/>
                  <a:pt x="90435" y="50242"/>
                </a:cubicBezTo>
                <a:cubicBezTo>
                  <a:pt x="90435" y="55788"/>
                  <a:pt x="85933" y="60290"/>
                  <a:pt x="80387" y="60290"/>
                </a:cubicBezTo>
                <a:cubicBezTo>
                  <a:pt x="74841" y="60290"/>
                  <a:pt x="70338" y="55788"/>
                  <a:pt x="70338" y="50242"/>
                </a:cubicBezTo>
                <a:close/>
                <a:moveTo>
                  <a:pt x="67826" y="70338"/>
                </a:moveTo>
                <a:lnTo>
                  <a:pt x="82899" y="70338"/>
                </a:lnTo>
                <a:cubicBezTo>
                  <a:pt x="87075" y="70338"/>
                  <a:pt x="90435" y="73698"/>
                  <a:pt x="90435" y="77875"/>
                </a:cubicBezTo>
                <a:lnTo>
                  <a:pt x="90435" y="105508"/>
                </a:lnTo>
                <a:lnTo>
                  <a:pt x="92947" y="105508"/>
                </a:lnTo>
                <a:cubicBezTo>
                  <a:pt x="97124" y="105508"/>
                  <a:pt x="100484" y="108868"/>
                  <a:pt x="100484" y="113044"/>
                </a:cubicBezTo>
                <a:cubicBezTo>
                  <a:pt x="100484" y="117220"/>
                  <a:pt x="97124" y="120580"/>
                  <a:pt x="92947" y="120580"/>
                </a:cubicBezTo>
                <a:lnTo>
                  <a:pt x="67826" y="120580"/>
                </a:lnTo>
                <a:cubicBezTo>
                  <a:pt x="63650" y="120580"/>
                  <a:pt x="60290" y="117220"/>
                  <a:pt x="60290" y="113044"/>
                </a:cubicBezTo>
                <a:cubicBezTo>
                  <a:pt x="60290" y="108868"/>
                  <a:pt x="63650" y="105508"/>
                  <a:pt x="67826" y="105508"/>
                </a:cubicBezTo>
                <a:lnTo>
                  <a:pt x="75363" y="105508"/>
                </a:lnTo>
                <a:lnTo>
                  <a:pt x="75363" y="85411"/>
                </a:lnTo>
                <a:lnTo>
                  <a:pt x="67826" y="85411"/>
                </a:lnTo>
                <a:cubicBezTo>
                  <a:pt x="63650" y="85411"/>
                  <a:pt x="60290" y="82051"/>
                  <a:pt x="60290" y="77875"/>
                </a:cubicBezTo>
                <a:cubicBezTo>
                  <a:pt x="60290" y="73698"/>
                  <a:pt x="63650" y="70338"/>
                  <a:pt x="67826" y="70338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9" name="Text 37"/>
          <p:cNvSpPr/>
          <p:nvPr/>
        </p:nvSpPr>
        <p:spPr>
          <a:xfrm>
            <a:off x="6931924" y="5534184"/>
            <a:ext cx="4549658" cy="2500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66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Uses </a:t>
            </a:r>
            <a:pPr>
              <a:lnSpc>
                <a:spcPct val="130000"/>
              </a:lnSpc>
            </a:pPr>
            <a:r>
              <a:rPr lang="en-US" sz="1266" b="1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</a:t>
            </a:r>
            <a:pPr>
              <a:lnSpc>
                <a:spcPct val="130000"/>
              </a:lnSpc>
            </a:pPr>
            <a:r>
              <a:rPr lang="en-US" sz="1266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organize contact data efficiently!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62318" y="362318"/>
            <a:ext cx="724636" cy="724636"/>
          </a:xfrm>
          <a:custGeom>
            <a:avLst/>
            <a:gdLst/>
            <a:ahLst/>
            <a:cxnLst/>
            <a:rect l="l" t="t" r="r" b="b"/>
            <a:pathLst>
              <a:path w="724636" h="724636">
                <a:moveTo>
                  <a:pt x="217391" y="0"/>
                </a:moveTo>
                <a:lnTo>
                  <a:pt x="507245" y="0"/>
                </a:lnTo>
                <a:cubicBezTo>
                  <a:pt x="627307" y="0"/>
                  <a:pt x="724636" y="97329"/>
                  <a:pt x="724636" y="217391"/>
                </a:cubicBezTo>
                <a:lnTo>
                  <a:pt x="724636" y="507245"/>
                </a:lnTo>
                <a:cubicBezTo>
                  <a:pt x="724636" y="627307"/>
                  <a:pt x="627307" y="724636"/>
                  <a:pt x="507245" y="724636"/>
                </a:cubicBezTo>
                <a:lnTo>
                  <a:pt x="217391" y="724636"/>
                </a:lnTo>
                <a:cubicBezTo>
                  <a:pt x="97329" y="724636"/>
                  <a:pt x="0" y="627307"/>
                  <a:pt x="0" y="507245"/>
                </a:cubicBezTo>
                <a:lnTo>
                  <a:pt x="0" y="217391"/>
                </a:lnTo>
                <a:cubicBezTo>
                  <a:pt x="0" y="97329"/>
                  <a:pt x="97329" y="0"/>
                  <a:pt x="217391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226449" dist="181159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81973" y="561593"/>
            <a:ext cx="285325" cy="326086"/>
          </a:xfrm>
          <a:custGeom>
            <a:avLst/>
            <a:gdLst/>
            <a:ahLst/>
            <a:cxnLst/>
            <a:rect l="l" t="t" r="r" b="b"/>
            <a:pathLst>
              <a:path w="285325" h="326086">
                <a:moveTo>
                  <a:pt x="40761" y="20380"/>
                </a:moveTo>
                <a:cubicBezTo>
                  <a:pt x="18279" y="20380"/>
                  <a:pt x="0" y="38659"/>
                  <a:pt x="0" y="61141"/>
                </a:cubicBezTo>
                <a:lnTo>
                  <a:pt x="0" y="264945"/>
                </a:lnTo>
                <a:cubicBezTo>
                  <a:pt x="0" y="287427"/>
                  <a:pt x="18279" y="305706"/>
                  <a:pt x="40761" y="305706"/>
                </a:cubicBezTo>
                <a:lnTo>
                  <a:pt x="244565" y="305706"/>
                </a:lnTo>
                <a:cubicBezTo>
                  <a:pt x="267047" y="305706"/>
                  <a:pt x="285325" y="287427"/>
                  <a:pt x="285325" y="264945"/>
                </a:cubicBezTo>
                <a:lnTo>
                  <a:pt x="285325" y="110373"/>
                </a:lnTo>
                <a:cubicBezTo>
                  <a:pt x="285325" y="99545"/>
                  <a:pt x="281058" y="89164"/>
                  <a:pt x="273416" y="81522"/>
                </a:cubicBezTo>
                <a:lnTo>
                  <a:pt x="224184" y="32290"/>
                </a:lnTo>
                <a:cubicBezTo>
                  <a:pt x="216542" y="24648"/>
                  <a:pt x="206160" y="20380"/>
                  <a:pt x="195333" y="20380"/>
                </a:cubicBezTo>
                <a:lnTo>
                  <a:pt x="40761" y="20380"/>
                </a:lnTo>
                <a:close/>
                <a:moveTo>
                  <a:pt x="61141" y="81522"/>
                </a:moveTo>
                <a:cubicBezTo>
                  <a:pt x="61141" y="70249"/>
                  <a:pt x="70249" y="61141"/>
                  <a:pt x="81522" y="61141"/>
                </a:cubicBezTo>
                <a:lnTo>
                  <a:pt x="183423" y="61141"/>
                </a:lnTo>
                <a:cubicBezTo>
                  <a:pt x="194696" y="61141"/>
                  <a:pt x="203804" y="70249"/>
                  <a:pt x="203804" y="81522"/>
                </a:cubicBezTo>
                <a:lnTo>
                  <a:pt x="203804" y="122282"/>
                </a:lnTo>
                <a:cubicBezTo>
                  <a:pt x="203804" y="133555"/>
                  <a:pt x="194696" y="142663"/>
                  <a:pt x="183423" y="142663"/>
                </a:cubicBezTo>
                <a:lnTo>
                  <a:pt x="81522" y="142663"/>
                </a:lnTo>
                <a:cubicBezTo>
                  <a:pt x="70249" y="142663"/>
                  <a:pt x="61141" y="133555"/>
                  <a:pt x="61141" y="122282"/>
                </a:cubicBezTo>
                <a:lnTo>
                  <a:pt x="61141" y="81522"/>
                </a:lnTo>
                <a:close/>
                <a:moveTo>
                  <a:pt x="142663" y="183423"/>
                </a:moveTo>
                <a:cubicBezTo>
                  <a:pt x="165159" y="183423"/>
                  <a:pt x="183423" y="201688"/>
                  <a:pt x="183423" y="224184"/>
                </a:cubicBezTo>
                <a:cubicBezTo>
                  <a:pt x="183423" y="246681"/>
                  <a:pt x="165159" y="264945"/>
                  <a:pt x="142663" y="264945"/>
                </a:cubicBezTo>
                <a:cubicBezTo>
                  <a:pt x="120166" y="264945"/>
                  <a:pt x="101902" y="246681"/>
                  <a:pt x="101902" y="224184"/>
                </a:cubicBezTo>
                <a:cubicBezTo>
                  <a:pt x="101902" y="201688"/>
                  <a:pt x="120166" y="183423"/>
                  <a:pt x="142663" y="183423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4" name="Text 2"/>
          <p:cNvSpPr/>
          <p:nvPr/>
        </p:nvSpPr>
        <p:spPr>
          <a:xfrm>
            <a:off x="1268113" y="507245"/>
            <a:ext cx="5027162" cy="43478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423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Saving Contacts to File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98550" y="1304345"/>
            <a:ext cx="6757230" cy="3586948"/>
          </a:xfrm>
          <a:custGeom>
            <a:avLst/>
            <a:gdLst/>
            <a:ahLst/>
            <a:cxnLst/>
            <a:rect l="l" t="t" r="r" b="b"/>
            <a:pathLst>
              <a:path w="6757230" h="3586948">
                <a:moveTo>
                  <a:pt x="72464" y="0"/>
                </a:moveTo>
                <a:lnTo>
                  <a:pt x="6539825" y="0"/>
                </a:lnTo>
                <a:cubicBezTo>
                  <a:pt x="6659895" y="0"/>
                  <a:pt x="6757230" y="97335"/>
                  <a:pt x="6757230" y="217405"/>
                </a:cubicBezTo>
                <a:lnTo>
                  <a:pt x="6757230" y="3369543"/>
                </a:lnTo>
                <a:cubicBezTo>
                  <a:pt x="6757230" y="3489612"/>
                  <a:pt x="6659895" y="3586948"/>
                  <a:pt x="6539825" y="3586948"/>
                </a:cubicBezTo>
                <a:lnTo>
                  <a:pt x="72464" y="3586948"/>
                </a:lnTo>
                <a:cubicBezTo>
                  <a:pt x="32443" y="3586948"/>
                  <a:pt x="0" y="3554505"/>
                  <a:pt x="0" y="3514484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26449" dist="181159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98550" y="1304345"/>
            <a:ext cx="72464" cy="3586948"/>
          </a:xfrm>
          <a:custGeom>
            <a:avLst/>
            <a:gdLst/>
            <a:ahLst/>
            <a:cxnLst/>
            <a:rect l="l" t="t" r="r" b="b"/>
            <a:pathLst>
              <a:path w="72464" h="3586948">
                <a:moveTo>
                  <a:pt x="72464" y="0"/>
                </a:moveTo>
                <a:lnTo>
                  <a:pt x="72464" y="0"/>
                </a:lnTo>
                <a:lnTo>
                  <a:pt x="72464" y="3586948"/>
                </a:lnTo>
                <a:lnTo>
                  <a:pt x="72464" y="3586948"/>
                </a:lnTo>
                <a:cubicBezTo>
                  <a:pt x="32443" y="3586948"/>
                  <a:pt x="0" y="3554505"/>
                  <a:pt x="0" y="3514484"/>
                </a:cubicBezTo>
                <a:lnTo>
                  <a:pt x="0" y="72464"/>
                </a:lnTo>
                <a:cubicBezTo>
                  <a:pt x="0" y="32443"/>
                  <a:pt x="32443" y="0"/>
                  <a:pt x="72464" y="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7" name="Shape 5"/>
          <p:cNvSpPr/>
          <p:nvPr/>
        </p:nvSpPr>
        <p:spPr>
          <a:xfrm>
            <a:off x="722371" y="1530681"/>
            <a:ext cx="203804" cy="271738"/>
          </a:xfrm>
          <a:custGeom>
            <a:avLst/>
            <a:gdLst/>
            <a:ahLst/>
            <a:cxnLst/>
            <a:rect l="l" t="t" r="r" b="b"/>
            <a:pathLst>
              <a:path w="203804" h="271738">
                <a:moveTo>
                  <a:pt x="0" y="33967"/>
                </a:moveTo>
                <a:cubicBezTo>
                  <a:pt x="0" y="15232"/>
                  <a:pt x="15232" y="0"/>
                  <a:pt x="33967" y="0"/>
                </a:cubicBezTo>
                <a:lnTo>
                  <a:pt x="113313" y="0"/>
                </a:lnTo>
                <a:cubicBezTo>
                  <a:pt x="122335" y="0"/>
                  <a:pt x="130986" y="3556"/>
                  <a:pt x="137355" y="9925"/>
                </a:cubicBezTo>
                <a:lnTo>
                  <a:pt x="193879" y="66502"/>
                </a:lnTo>
                <a:cubicBezTo>
                  <a:pt x="200248" y="72870"/>
                  <a:pt x="203804" y="81522"/>
                  <a:pt x="203804" y="90544"/>
                </a:cubicBezTo>
                <a:lnTo>
                  <a:pt x="203804" y="237771"/>
                </a:lnTo>
                <a:cubicBezTo>
                  <a:pt x="203804" y="256506"/>
                  <a:pt x="188572" y="271738"/>
                  <a:pt x="169837" y="271738"/>
                </a:cubicBezTo>
                <a:lnTo>
                  <a:pt x="33967" y="271738"/>
                </a:lnTo>
                <a:cubicBezTo>
                  <a:pt x="15232" y="271738"/>
                  <a:pt x="0" y="256506"/>
                  <a:pt x="0" y="237771"/>
                </a:cubicBezTo>
                <a:lnTo>
                  <a:pt x="0" y="33967"/>
                </a:lnTo>
                <a:close/>
                <a:moveTo>
                  <a:pt x="110394" y="31048"/>
                </a:moveTo>
                <a:lnTo>
                  <a:pt x="110394" y="80672"/>
                </a:lnTo>
                <a:cubicBezTo>
                  <a:pt x="110394" y="87731"/>
                  <a:pt x="116073" y="93410"/>
                  <a:pt x="123132" y="93410"/>
                </a:cubicBezTo>
                <a:lnTo>
                  <a:pt x="172756" y="93410"/>
                </a:lnTo>
                <a:lnTo>
                  <a:pt x="110394" y="31048"/>
                </a:lnTo>
                <a:close/>
                <a:moveTo>
                  <a:pt x="81840" y="156887"/>
                </a:moveTo>
                <a:cubicBezTo>
                  <a:pt x="86404" y="151526"/>
                  <a:pt x="85821" y="143512"/>
                  <a:pt x="80460" y="138948"/>
                </a:cubicBezTo>
                <a:cubicBezTo>
                  <a:pt x="75100" y="134383"/>
                  <a:pt x="67085" y="134967"/>
                  <a:pt x="62521" y="140327"/>
                </a:cubicBezTo>
                <a:lnTo>
                  <a:pt x="37046" y="170049"/>
                </a:lnTo>
                <a:cubicBezTo>
                  <a:pt x="32959" y="174826"/>
                  <a:pt x="32959" y="181831"/>
                  <a:pt x="37046" y="186608"/>
                </a:cubicBezTo>
                <a:lnTo>
                  <a:pt x="62521" y="216329"/>
                </a:lnTo>
                <a:cubicBezTo>
                  <a:pt x="67085" y="221690"/>
                  <a:pt x="75153" y="222274"/>
                  <a:pt x="80460" y="217709"/>
                </a:cubicBezTo>
                <a:cubicBezTo>
                  <a:pt x="85767" y="213145"/>
                  <a:pt x="86404" y="205078"/>
                  <a:pt x="81840" y="199770"/>
                </a:cubicBezTo>
                <a:lnTo>
                  <a:pt x="63476" y="178328"/>
                </a:lnTo>
                <a:lnTo>
                  <a:pt x="81840" y="156887"/>
                </a:lnTo>
                <a:close/>
                <a:moveTo>
                  <a:pt x="141283" y="140327"/>
                </a:moveTo>
                <a:cubicBezTo>
                  <a:pt x="136718" y="134967"/>
                  <a:pt x="128651" y="134383"/>
                  <a:pt x="123344" y="138948"/>
                </a:cubicBezTo>
                <a:cubicBezTo>
                  <a:pt x="118036" y="143512"/>
                  <a:pt x="117400" y="151579"/>
                  <a:pt x="121964" y="156887"/>
                </a:cubicBezTo>
                <a:lnTo>
                  <a:pt x="140327" y="178328"/>
                </a:lnTo>
                <a:lnTo>
                  <a:pt x="121964" y="199770"/>
                </a:lnTo>
                <a:cubicBezTo>
                  <a:pt x="117400" y="205131"/>
                  <a:pt x="117983" y="213145"/>
                  <a:pt x="123344" y="217709"/>
                </a:cubicBezTo>
                <a:cubicBezTo>
                  <a:pt x="128704" y="222274"/>
                  <a:pt x="136718" y="221690"/>
                  <a:pt x="141283" y="216329"/>
                </a:cubicBezTo>
                <a:lnTo>
                  <a:pt x="166758" y="186608"/>
                </a:lnTo>
                <a:cubicBezTo>
                  <a:pt x="170845" y="181831"/>
                  <a:pt x="170845" y="174826"/>
                  <a:pt x="166758" y="170049"/>
                </a:cubicBezTo>
                <a:lnTo>
                  <a:pt x="141283" y="140327"/>
                </a:ln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8" name="Text 6"/>
          <p:cNvSpPr/>
          <p:nvPr/>
        </p:nvSpPr>
        <p:spPr>
          <a:xfrm>
            <a:off x="996374" y="1521736"/>
            <a:ext cx="6050710" cy="289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2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File Handling Functions Used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652172" y="1956404"/>
            <a:ext cx="6286217" cy="833331"/>
          </a:xfrm>
          <a:custGeom>
            <a:avLst/>
            <a:gdLst/>
            <a:ahLst/>
            <a:cxnLst/>
            <a:rect l="l" t="t" r="r" b="b"/>
            <a:pathLst>
              <a:path w="6286217" h="833331">
                <a:moveTo>
                  <a:pt x="108691" y="0"/>
                </a:moveTo>
                <a:lnTo>
                  <a:pt x="6177526" y="0"/>
                </a:lnTo>
                <a:cubicBezTo>
                  <a:pt x="6237554" y="0"/>
                  <a:pt x="6286217" y="48663"/>
                  <a:pt x="6286217" y="108691"/>
                </a:cubicBezTo>
                <a:lnTo>
                  <a:pt x="6286217" y="724640"/>
                </a:lnTo>
                <a:cubicBezTo>
                  <a:pt x="6286217" y="784669"/>
                  <a:pt x="6237554" y="833331"/>
                  <a:pt x="6177526" y="833331"/>
                </a:cubicBezTo>
                <a:lnTo>
                  <a:pt x="108691" y="833331"/>
                </a:lnTo>
                <a:cubicBezTo>
                  <a:pt x="48663" y="833331"/>
                  <a:pt x="0" y="784669"/>
                  <a:pt x="0" y="724640"/>
                </a:cubicBezTo>
                <a:lnTo>
                  <a:pt x="0" y="108691"/>
                </a:lnTo>
                <a:cubicBezTo>
                  <a:pt x="0" y="48703"/>
                  <a:pt x="48703" y="0"/>
                  <a:pt x="108691" y="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0" name="Text 8"/>
          <p:cNvSpPr/>
          <p:nvPr/>
        </p:nvSpPr>
        <p:spPr>
          <a:xfrm>
            <a:off x="797100" y="2101331"/>
            <a:ext cx="6086942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fopen()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797100" y="2391186"/>
            <a:ext cx="6077884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Opens file in write mode ("w" or "a")</a:t>
            </a:r>
            <a:endParaRPr lang="en-US" sz="1600" dirty="0"/>
          </a:p>
        </p:txBody>
      </p:sp>
      <p:sp>
        <p:nvSpPr>
          <p:cNvPr id="12" name="Shape 10"/>
          <p:cNvSpPr/>
          <p:nvPr/>
        </p:nvSpPr>
        <p:spPr>
          <a:xfrm>
            <a:off x="652172" y="2898431"/>
            <a:ext cx="6286217" cy="833331"/>
          </a:xfrm>
          <a:custGeom>
            <a:avLst/>
            <a:gdLst/>
            <a:ahLst/>
            <a:cxnLst/>
            <a:rect l="l" t="t" r="r" b="b"/>
            <a:pathLst>
              <a:path w="6286217" h="833331">
                <a:moveTo>
                  <a:pt x="108691" y="0"/>
                </a:moveTo>
                <a:lnTo>
                  <a:pt x="6177526" y="0"/>
                </a:lnTo>
                <a:cubicBezTo>
                  <a:pt x="6237554" y="0"/>
                  <a:pt x="6286217" y="48663"/>
                  <a:pt x="6286217" y="108691"/>
                </a:cubicBezTo>
                <a:lnTo>
                  <a:pt x="6286217" y="724640"/>
                </a:lnTo>
                <a:cubicBezTo>
                  <a:pt x="6286217" y="784669"/>
                  <a:pt x="6237554" y="833331"/>
                  <a:pt x="6177526" y="833331"/>
                </a:cubicBezTo>
                <a:lnTo>
                  <a:pt x="108691" y="833331"/>
                </a:lnTo>
                <a:cubicBezTo>
                  <a:pt x="48663" y="833331"/>
                  <a:pt x="0" y="784669"/>
                  <a:pt x="0" y="724640"/>
                </a:cubicBezTo>
                <a:lnTo>
                  <a:pt x="0" y="108691"/>
                </a:lnTo>
                <a:cubicBezTo>
                  <a:pt x="0" y="48703"/>
                  <a:pt x="48703" y="0"/>
                  <a:pt x="108691" y="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3" name="Text 11"/>
          <p:cNvSpPr/>
          <p:nvPr/>
        </p:nvSpPr>
        <p:spPr>
          <a:xfrm>
            <a:off x="797100" y="3043358"/>
            <a:ext cx="6086942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fprintf()</a:t>
            </a:r>
            <a:endParaRPr lang="en-US" sz="1600" dirty="0"/>
          </a:p>
        </p:txBody>
      </p:sp>
      <p:sp>
        <p:nvSpPr>
          <p:cNvPr id="14" name="Text 12"/>
          <p:cNvSpPr/>
          <p:nvPr/>
        </p:nvSpPr>
        <p:spPr>
          <a:xfrm>
            <a:off x="797100" y="3333213"/>
            <a:ext cx="6077884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Writes formatted data to file</a:t>
            </a:r>
            <a:endParaRPr lang="en-US" sz="1600" dirty="0"/>
          </a:p>
        </p:txBody>
      </p:sp>
      <p:sp>
        <p:nvSpPr>
          <p:cNvPr id="15" name="Shape 13"/>
          <p:cNvSpPr/>
          <p:nvPr/>
        </p:nvSpPr>
        <p:spPr>
          <a:xfrm>
            <a:off x="652172" y="3840458"/>
            <a:ext cx="6286217" cy="833331"/>
          </a:xfrm>
          <a:custGeom>
            <a:avLst/>
            <a:gdLst/>
            <a:ahLst/>
            <a:cxnLst/>
            <a:rect l="l" t="t" r="r" b="b"/>
            <a:pathLst>
              <a:path w="6286217" h="833331">
                <a:moveTo>
                  <a:pt x="108691" y="0"/>
                </a:moveTo>
                <a:lnTo>
                  <a:pt x="6177526" y="0"/>
                </a:lnTo>
                <a:cubicBezTo>
                  <a:pt x="6237554" y="0"/>
                  <a:pt x="6286217" y="48663"/>
                  <a:pt x="6286217" y="108691"/>
                </a:cubicBezTo>
                <a:lnTo>
                  <a:pt x="6286217" y="724640"/>
                </a:lnTo>
                <a:cubicBezTo>
                  <a:pt x="6286217" y="784669"/>
                  <a:pt x="6237554" y="833331"/>
                  <a:pt x="6177526" y="833331"/>
                </a:cubicBezTo>
                <a:lnTo>
                  <a:pt x="108691" y="833331"/>
                </a:lnTo>
                <a:cubicBezTo>
                  <a:pt x="48663" y="833331"/>
                  <a:pt x="0" y="784669"/>
                  <a:pt x="0" y="724640"/>
                </a:cubicBezTo>
                <a:lnTo>
                  <a:pt x="0" y="108691"/>
                </a:lnTo>
                <a:cubicBezTo>
                  <a:pt x="0" y="48703"/>
                  <a:pt x="48703" y="0"/>
                  <a:pt x="108691" y="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6" name="Text 14"/>
          <p:cNvSpPr/>
          <p:nvPr/>
        </p:nvSpPr>
        <p:spPr>
          <a:xfrm>
            <a:off x="797100" y="3985385"/>
            <a:ext cx="6086942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26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fclose()</a:t>
            </a:r>
            <a:endParaRPr lang="en-US" sz="1600" dirty="0"/>
          </a:p>
        </p:txBody>
      </p:sp>
      <p:sp>
        <p:nvSpPr>
          <p:cNvPr id="17" name="Text 15"/>
          <p:cNvSpPr/>
          <p:nvPr/>
        </p:nvSpPr>
        <p:spPr>
          <a:xfrm>
            <a:off x="797100" y="4275239"/>
            <a:ext cx="6077884" cy="253623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84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Closes file after writing</a:t>
            </a:r>
            <a:endParaRPr lang="en-US" sz="1600" dirty="0"/>
          </a:p>
        </p:txBody>
      </p:sp>
      <p:sp>
        <p:nvSpPr>
          <p:cNvPr id="18" name="Shape 16"/>
          <p:cNvSpPr/>
          <p:nvPr/>
        </p:nvSpPr>
        <p:spPr>
          <a:xfrm>
            <a:off x="380434" y="5090455"/>
            <a:ext cx="6757230" cy="1748184"/>
          </a:xfrm>
          <a:custGeom>
            <a:avLst/>
            <a:gdLst/>
            <a:ahLst/>
            <a:cxnLst/>
            <a:rect l="l" t="t" r="r" b="b"/>
            <a:pathLst>
              <a:path w="6757230" h="1748184">
                <a:moveTo>
                  <a:pt x="217387" y="0"/>
                </a:moveTo>
                <a:lnTo>
                  <a:pt x="6539844" y="0"/>
                </a:lnTo>
                <a:cubicBezTo>
                  <a:pt x="6659903" y="0"/>
                  <a:pt x="6757230" y="97327"/>
                  <a:pt x="6757230" y="217387"/>
                </a:cubicBezTo>
                <a:lnTo>
                  <a:pt x="6757230" y="1530798"/>
                </a:lnTo>
                <a:cubicBezTo>
                  <a:pt x="6757230" y="1650857"/>
                  <a:pt x="6659903" y="1748184"/>
                  <a:pt x="6539844" y="1748184"/>
                </a:cubicBezTo>
                <a:lnTo>
                  <a:pt x="217387" y="1748184"/>
                </a:lnTo>
                <a:cubicBezTo>
                  <a:pt x="97327" y="1748184"/>
                  <a:pt x="0" y="1650857"/>
                  <a:pt x="0" y="1530798"/>
                </a:cubicBezTo>
                <a:lnTo>
                  <a:pt x="0" y="217387"/>
                </a:lnTo>
                <a:cubicBezTo>
                  <a:pt x="0" y="97408"/>
                  <a:pt x="97408" y="0"/>
                  <a:pt x="217387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50800">
            <a:solidFill>
              <a:srgbClr val="4ECDC4"/>
            </a:solidFill>
            <a:prstDash val="solid"/>
          </a:ln>
        </p:spPr>
      </p:sp>
      <p:sp>
        <p:nvSpPr>
          <p:cNvPr id="19" name="Shape 17"/>
          <p:cNvSpPr/>
          <p:nvPr/>
        </p:nvSpPr>
        <p:spPr>
          <a:xfrm>
            <a:off x="686140" y="5334907"/>
            <a:ext cx="203804" cy="271738"/>
          </a:xfrm>
          <a:custGeom>
            <a:avLst/>
            <a:gdLst/>
            <a:ahLst/>
            <a:cxnLst/>
            <a:rect l="l" t="t" r="r" b="b"/>
            <a:pathLst>
              <a:path w="203804" h="271738">
                <a:moveTo>
                  <a:pt x="155454" y="203804"/>
                </a:moveTo>
                <a:cubicBezTo>
                  <a:pt x="159328" y="191968"/>
                  <a:pt x="167077" y="181247"/>
                  <a:pt x="175834" y="172013"/>
                </a:cubicBezTo>
                <a:cubicBezTo>
                  <a:pt x="193189" y="153755"/>
                  <a:pt x="203804" y="129076"/>
                  <a:pt x="203804" y="101902"/>
                </a:cubicBezTo>
                <a:cubicBezTo>
                  <a:pt x="203804" y="45644"/>
                  <a:pt x="158160" y="0"/>
                  <a:pt x="101902" y="0"/>
                </a:cubicBezTo>
                <a:cubicBezTo>
                  <a:pt x="45644" y="0"/>
                  <a:pt x="0" y="45644"/>
                  <a:pt x="0" y="101902"/>
                </a:cubicBezTo>
                <a:cubicBezTo>
                  <a:pt x="0" y="129076"/>
                  <a:pt x="10615" y="153755"/>
                  <a:pt x="27970" y="172013"/>
                </a:cubicBezTo>
                <a:cubicBezTo>
                  <a:pt x="36727" y="181247"/>
                  <a:pt x="44529" y="191968"/>
                  <a:pt x="48350" y="203804"/>
                </a:cubicBezTo>
                <a:lnTo>
                  <a:pt x="155400" y="203804"/>
                </a:lnTo>
                <a:close/>
                <a:moveTo>
                  <a:pt x="152853" y="229279"/>
                </a:moveTo>
                <a:lnTo>
                  <a:pt x="50951" y="229279"/>
                </a:lnTo>
                <a:lnTo>
                  <a:pt x="50951" y="237771"/>
                </a:lnTo>
                <a:cubicBezTo>
                  <a:pt x="50951" y="261230"/>
                  <a:pt x="69951" y="280230"/>
                  <a:pt x="93410" y="280230"/>
                </a:cubicBezTo>
                <a:lnTo>
                  <a:pt x="110394" y="280230"/>
                </a:lnTo>
                <a:cubicBezTo>
                  <a:pt x="133852" y="280230"/>
                  <a:pt x="152853" y="261230"/>
                  <a:pt x="152853" y="237771"/>
                </a:cubicBezTo>
                <a:lnTo>
                  <a:pt x="152853" y="229279"/>
                </a:lnTo>
                <a:close/>
                <a:moveTo>
                  <a:pt x="97656" y="59443"/>
                </a:moveTo>
                <a:cubicBezTo>
                  <a:pt x="76533" y="59443"/>
                  <a:pt x="59443" y="76533"/>
                  <a:pt x="59443" y="97656"/>
                </a:cubicBezTo>
                <a:cubicBezTo>
                  <a:pt x="59443" y="104715"/>
                  <a:pt x="53764" y="110394"/>
                  <a:pt x="46705" y="110394"/>
                </a:cubicBezTo>
                <a:cubicBezTo>
                  <a:pt x="39646" y="110394"/>
                  <a:pt x="33967" y="104715"/>
                  <a:pt x="33967" y="97656"/>
                </a:cubicBezTo>
                <a:cubicBezTo>
                  <a:pt x="33967" y="62468"/>
                  <a:pt x="62468" y="33967"/>
                  <a:pt x="97656" y="33967"/>
                </a:cubicBezTo>
                <a:cubicBezTo>
                  <a:pt x="104715" y="33967"/>
                  <a:pt x="110394" y="39646"/>
                  <a:pt x="110394" y="46705"/>
                </a:cubicBezTo>
                <a:cubicBezTo>
                  <a:pt x="110394" y="53764"/>
                  <a:pt x="104715" y="59443"/>
                  <a:pt x="97656" y="59443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20" name="Text 18"/>
          <p:cNvSpPr/>
          <p:nvPr/>
        </p:nvSpPr>
        <p:spPr>
          <a:xfrm>
            <a:off x="960143" y="5325962"/>
            <a:ext cx="6050710" cy="289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2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How It Works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15941" y="5724399"/>
            <a:ext cx="6376796" cy="88767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2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The program opens the CSV file, loops through all contacts, and writes each contact's data in </a:t>
            </a:r>
            <a:pPr>
              <a:lnSpc>
                <a:spcPct val="140000"/>
              </a:lnSpc>
            </a:pPr>
            <a:r>
              <a:rPr lang="en-US" sz="142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comma-separated format</a:t>
            </a:r>
            <a:pPr>
              <a:lnSpc>
                <a:spcPct val="140000"/>
              </a:lnSpc>
            </a:pPr>
            <a:r>
              <a:rPr lang="en-US" sz="142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. This ensures data is preserved even after the program closes!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7371925" y="1881676"/>
            <a:ext cx="4456511" cy="4402163"/>
          </a:xfrm>
          <a:custGeom>
            <a:avLst/>
            <a:gdLst/>
            <a:ahLst/>
            <a:cxnLst/>
            <a:rect l="l" t="t" r="r" b="b"/>
            <a:pathLst>
              <a:path w="4456511" h="4402163">
                <a:moveTo>
                  <a:pt x="217379" y="0"/>
                </a:moveTo>
                <a:lnTo>
                  <a:pt x="4239132" y="0"/>
                </a:lnTo>
                <a:cubicBezTo>
                  <a:pt x="4359187" y="0"/>
                  <a:pt x="4456511" y="97324"/>
                  <a:pt x="4456511" y="217379"/>
                </a:cubicBezTo>
                <a:lnTo>
                  <a:pt x="4456511" y="4184785"/>
                </a:lnTo>
                <a:cubicBezTo>
                  <a:pt x="4456511" y="4304840"/>
                  <a:pt x="4359187" y="4402163"/>
                  <a:pt x="4239132" y="4402163"/>
                </a:cubicBezTo>
                <a:lnTo>
                  <a:pt x="217379" y="4402163"/>
                </a:lnTo>
                <a:cubicBezTo>
                  <a:pt x="97324" y="4402163"/>
                  <a:pt x="0" y="4304840"/>
                  <a:pt x="0" y="4184785"/>
                </a:cubicBezTo>
                <a:lnTo>
                  <a:pt x="0" y="217379"/>
                </a:lnTo>
                <a:cubicBezTo>
                  <a:pt x="0" y="97324"/>
                  <a:pt x="97324" y="0"/>
                  <a:pt x="217379" y="0"/>
                </a:cubicBezTo>
                <a:close/>
              </a:path>
            </a:pathLst>
          </a:custGeom>
          <a:solidFill>
            <a:srgbClr val="2D3436"/>
          </a:solidFill>
          <a:ln/>
          <a:effectLst>
            <a:outerShdw sx="100000" sy="100000" kx="0" ky="0" algn="bl" rotWithShape="0" blurRad="452897" dist="226449" dir="5400000">
              <a:srgbClr val="000000">
                <a:alpha val="25098"/>
              </a:srgbClr>
            </a:outerShdw>
          </a:effectLst>
        </p:spPr>
      </p:sp>
      <p:sp>
        <p:nvSpPr>
          <p:cNvPr id="23" name="Shape 21"/>
          <p:cNvSpPr/>
          <p:nvPr/>
        </p:nvSpPr>
        <p:spPr>
          <a:xfrm>
            <a:off x="7602903" y="2135186"/>
            <a:ext cx="244565" cy="217391"/>
          </a:xfrm>
          <a:custGeom>
            <a:avLst/>
            <a:gdLst/>
            <a:ahLst/>
            <a:cxnLst/>
            <a:rect l="l" t="t" r="r" b="b"/>
            <a:pathLst>
              <a:path w="244565" h="217391">
                <a:moveTo>
                  <a:pt x="153193" y="510"/>
                </a:moveTo>
                <a:cubicBezTo>
                  <a:pt x="145975" y="-1571"/>
                  <a:pt x="138459" y="2632"/>
                  <a:pt x="136379" y="9851"/>
                </a:cubicBezTo>
                <a:lnTo>
                  <a:pt x="82031" y="200067"/>
                </a:lnTo>
                <a:cubicBezTo>
                  <a:pt x="79951" y="207286"/>
                  <a:pt x="84154" y="214801"/>
                  <a:pt x="91372" y="216881"/>
                </a:cubicBezTo>
                <a:cubicBezTo>
                  <a:pt x="98590" y="218962"/>
                  <a:pt x="106105" y="214758"/>
                  <a:pt x="108186" y="207540"/>
                </a:cubicBezTo>
                <a:lnTo>
                  <a:pt x="162534" y="17323"/>
                </a:lnTo>
                <a:cubicBezTo>
                  <a:pt x="164614" y="10105"/>
                  <a:pt x="160411" y="2590"/>
                  <a:pt x="153193" y="510"/>
                </a:cubicBezTo>
                <a:close/>
                <a:moveTo>
                  <a:pt x="180621" y="58296"/>
                </a:moveTo>
                <a:cubicBezTo>
                  <a:pt x="175314" y="63604"/>
                  <a:pt x="175314" y="72223"/>
                  <a:pt x="180621" y="77530"/>
                </a:cubicBezTo>
                <a:lnTo>
                  <a:pt x="211786" y="108695"/>
                </a:lnTo>
                <a:lnTo>
                  <a:pt x="180621" y="139860"/>
                </a:lnTo>
                <a:cubicBezTo>
                  <a:pt x="175314" y="145168"/>
                  <a:pt x="175314" y="153787"/>
                  <a:pt x="180621" y="159094"/>
                </a:cubicBezTo>
                <a:cubicBezTo>
                  <a:pt x="185929" y="164402"/>
                  <a:pt x="194548" y="164402"/>
                  <a:pt x="199855" y="159094"/>
                </a:cubicBezTo>
                <a:lnTo>
                  <a:pt x="240616" y="118334"/>
                </a:lnTo>
                <a:cubicBezTo>
                  <a:pt x="245923" y="113026"/>
                  <a:pt x="245923" y="104407"/>
                  <a:pt x="240616" y="99100"/>
                </a:cubicBezTo>
                <a:lnTo>
                  <a:pt x="199855" y="58339"/>
                </a:lnTo>
                <a:cubicBezTo>
                  <a:pt x="194548" y="53031"/>
                  <a:pt x="185929" y="53031"/>
                  <a:pt x="180621" y="58339"/>
                </a:cubicBezTo>
                <a:close/>
                <a:moveTo>
                  <a:pt x="63986" y="58296"/>
                </a:moveTo>
                <a:cubicBezTo>
                  <a:pt x="58679" y="52989"/>
                  <a:pt x="50059" y="52989"/>
                  <a:pt x="44752" y="58296"/>
                </a:cubicBezTo>
                <a:lnTo>
                  <a:pt x="3991" y="99057"/>
                </a:lnTo>
                <a:cubicBezTo>
                  <a:pt x="-1316" y="104365"/>
                  <a:pt x="-1316" y="112984"/>
                  <a:pt x="3991" y="118291"/>
                </a:cubicBezTo>
                <a:lnTo>
                  <a:pt x="44752" y="159052"/>
                </a:lnTo>
                <a:cubicBezTo>
                  <a:pt x="50059" y="164359"/>
                  <a:pt x="58679" y="164359"/>
                  <a:pt x="63986" y="159052"/>
                </a:cubicBezTo>
                <a:cubicBezTo>
                  <a:pt x="69293" y="153745"/>
                  <a:pt x="69293" y="145125"/>
                  <a:pt x="63986" y="139818"/>
                </a:cubicBezTo>
                <a:lnTo>
                  <a:pt x="32821" y="108695"/>
                </a:lnTo>
                <a:lnTo>
                  <a:pt x="63943" y="77530"/>
                </a:lnTo>
                <a:cubicBezTo>
                  <a:pt x="69251" y="72223"/>
                  <a:pt x="69251" y="63604"/>
                  <a:pt x="63943" y="58296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24" name="Text 22"/>
          <p:cNvSpPr/>
          <p:nvPr/>
        </p:nvSpPr>
        <p:spPr>
          <a:xfrm>
            <a:off x="7861055" y="2099067"/>
            <a:ext cx="3858686" cy="289854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12" b="1" dirty="0">
                <a:solidFill>
                  <a:srgbClr val="FFE66D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Save Function Code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589316" y="2533736"/>
            <a:ext cx="4094193" cy="3532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saveContacts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FILE *fp =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fopen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"contacts.csv"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"w"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(fp == NULL)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"Error!"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(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int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i =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 i &lt; count; i++)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fprintf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(fp,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"%s,%s,%s\n"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 contacts[i].name,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 contacts[i].phone,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 contacts[i].email);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fclose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(fp);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"Saved!"</a:t>
            </a:r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41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72275" y="372275"/>
            <a:ext cx="744550" cy="744550"/>
          </a:xfrm>
          <a:custGeom>
            <a:avLst/>
            <a:gdLst/>
            <a:ahLst/>
            <a:cxnLst/>
            <a:rect l="l" t="t" r="r" b="b"/>
            <a:pathLst>
              <a:path w="744550" h="744550">
                <a:moveTo>
                  <a:pt x="223365" y="0"/>
                </a:moveTo>
                <a:lnTo>
                  <a:pt x="521185" y="0"/>
                </a:lnTo>
                <a:cubicBezTo>
                  <a:pt x="644463" y="0"/>
                  <a:pt x="744550" y="100086"/>
                  <a:pt x="744550" y="223365"/>
                </a:cubicBezTo>
                <a:lnTo>
                  <a:pt x="744550" y="521185"/>
                </a:lnTo>
                <a:cubicBezTo>
                  <a:pt x="744550" y="644463"/>
                  <a:pt x="644463" y="744550"/>
                  <a:pt x="521185" y="744550"/>
                </a:cubicBezTo>
                <a:lnTo>
                  <a:pt x="223365" y="744550"/>
                </a:lnTo>
                <a:cubicBezTo>
                  <a:pt x="100086" y="744550"/>
                  <a:pt x="0" y="644463"/>
                  <a:pt x="0" y="521185"/>
                </a:cubicBezTo>
                <a:lnTo>
                  <a:pt x="0" y="223365"/>
                </a:lnTo>
                <a:cubicBezTo>
                  <a:pt x="0" y="100086"/>
                  <a:pt x="100086" y="0"/>
                  <a:pt x="223365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232672" dist="186137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97966" y="577026"/>
            <a:ext cx="293166" cy="335047"/>
          </a:xfrm>
          <a:custGeom>
            <a:avLst/>
            <a:gdLst/>
            <a:ahLst/>
            <a:cxnLst/>
            <a:rect l="l" t="t" r="r" b="b"/>
            <a:pathLst>
              <a:path w="293166" h="335047">
                <a:moveTo>
                  <a:pt x="167524" y="71525"/>
                </a:moveTo>
                <a:lnTo>
                  <a:pt x="167524" y="209405"/>
                </a:lnTo>
                <a:cubicBezTo>
                  <a:pt x="167524" y="220987"/>
                  <a:pt x="158166" y="230345"/>
                  <a:pt x="146583" y="230345"/>
                </a:cubicBezTo>
                <a:cubicBezTo>
                  <a:pt x="135001" y="230345"/>
                  <a:pt x="125643" y="220987"/>
                  <a:pt x="125643" y="209405"/>
                </a:cubicBezTo>
                <a:lnTo>
                  <a:pt x="125643" y="71525"/>
                </a:lnTo>
                <a:lnTo>
                  <a:pt x="98551" y="98616"/>
                </a:lnTo>
                <a:cubicBezTo>
                  <a:pt x="90371" y="106796"/>
                  <a:pt x="77087" y="106796"/>
                  <a:pt x="68907" y="98616"/>
                </a:cubicBezTo>
                <a:cubicBezTo>
                  <a:pt x="60727" y="90437"/>
                  <a:pt x="60727" y="77153"/>
                  <a:pt x="68907" y="68973"/>
                </a:cubicBezTo>
                <a:lnTo>
                  <a:pt x="131729" y="6151"/>
                </a:lnTo>
                <a:cubicBezTo>
                  <a:pt x="139908" y="-2029"/>
                  <a:pt x="153193" y="-2029"/>
                  <a:pt x="161372" y="6151"/>
                </a:cubicBezTo>
                <a:lnTo>
                  <a:pt x="224194" y="68973"/>
                </a:lnTo>
                <a:cubicBezTo>
                  <a:pt x="232374" y="77153"/>
                  <a:pt x="232374" y="90437"/>
                  <a:pt x="224194" y="98616"/>
                </a:cubicBezTo>
                <a:cubicBezTo>
                  <a:pt x="216014" y="106796"/>
                  <a:pt x="202730" y="106796"/>
                  <a:pt x="194550" y="98616"/>
                </a:cubicBezTo>
                <a:lnTo>
                  <a:pt x="167524" y="71525"/>
                </a:lnTo>
                <a:close/>
                <a:moveTo>
                  <a:pt x="146583" y="261756"/>
                </a:moveTo>
                <a:cubicBezTo>
                  <a:pt x="175507" y="261756"/>
                  <a:pt x="198934" y="238329"/>
                  <a:pt x="198934" y="209405"/>
                </a:cubicBezTo>
                <a:lnTo>
                  <a:pt x="251285" y="209405"/>
                </a:lnTo>
                <a:cubicBezTo>
                  <a:pt x="274385" y="209405"/>
                  <a:pt x="293166" y="228186"/>
                  <a:pt x="293166" y="251285"/>
                </a:cubicBezTo>
                <a:lnTo>
                  <a:pt x="293166" y="272226"/>
                </a:lnTo>
                <a:cubicBezTo>
                  <a:pt x="293166" y="295326"/>
                  <a:pt x="274385" y="314107"/>
                  <a:pt x="251285" y="314107"/>
                </a:cubicBezTo>
                <a:lnTo>
                  <a:pt x="41881" y="314107"/>
                </a:lnTo>
                <a:cubicBezTo>
                  <a:pt x="18781" y="314107"/>
                  <a:pt x="0" y="295326"/>
                  <a:pt x="0" y="272226"/>
                </a:cubicBezTo>
                <a:lnTo>
                  <a:pt x="0" y="251285"/>
                </a:lnTo>
                <a:cubicBezTo>
                  <a:pt x="0" y="228186"/>
                  <a:pt x="18781" y="209405"/>
                  <a:pt x="41881" y="209405"/>
                </a:cubicBezTo>
                <a:lnTo>
                  <a:pt x="94232" y="209405"/>
                </a:lnTo>
                <a:cubicBezTo>
                  <a:pt x="94232" y="238329"/>
                  <a:pt x="117659" y="261756"/>
                  <a:pt x="146583" y="261756"/>
                </a:cubicBezTo>
                <a:close/>
                <a:moveTo>
                  <a:pt x="240815" y="277461"/>
                </a:moveTo>
                <a:cubicBezTo>
                  <a:pt x="249483" y="277461"/>
                  <a:pt x="256521" y="270424"/>
                  <a:pt x="256521" y="261756"/>
                </a:cubicBezTo>
                <a:cubicBezTo>
                  <a:pt x="256521" y="253088"/>
                  <a:pt x="249483" y="246050"/>
                  <a:pt x="240815" y="246050"/>
                </a:cubicBezTo>
                <a:cubicBezTo>
                  <a:pt x="232147" y="246050"/>
                  <a:pt x="225110" y="253088"/>
                  <a:pt x="225110" y="261756"/>
                </a:cubicBezTo>
                <a:cubicBezTo>
                  <a:pt x="225110" y="270424"/>
                  <a:pt x="232147" y="277461"/>
                  <a:pt x="240815" y="277461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302962" y="521185"/>
            <a:ext cx="6002931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518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Loading Contacts from File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09502" y="1340189"/>
            <a:ext cx="5537588" cy="3797203"/>
          </a:xfrm>
          <a:custGeom>
            <a:avLst/>
            <a:gdLst/>
            <a:ahLst/>
            <a:cxnLst/>
            <a:rect l="l" t="t" r="r" b="b"/>
            <a:pathLst>
              <a:path w="5537588" h="3797203">
                <a:moveTo>
                  <a:pt x="74455" y="0"/>
                </a:moveTo>
                <a:lnTo>
                  <a:pt x="5314236" y="0"/>
                </a:lnTo>
                <a:cubicBezTo>
                  <a:pt x="5437590" y="0"/>
                  <a:pt x="5537588" y="99998"/>
                  <a:pt x="5537588" y="223351"/>
                </a:cubicBezTo>
                <a:lnTo>
                  <a:pt x="5537588" y="3573852"/>
                </a:lnTo>
                <a:cubicBezTo>
                  <a:pt x="5537588" y="3697205"/>
                  <a:pt x="5437590" y="3797203"/>
                  <a:pt x="5314236" y="3797203"/>
                </a:cubicBezTo>
                <a:lnTo>
                  <a:pt x="74455" y="3797203"/>
                </a:lnTo>
                <a:cubicBezTo>
                  <a:pt x="33335" y="3797203"/>
                  <a:pt x="0" y="3763868"/>
                  <a:pt x="0" y="3722748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2672" dist="186137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09502" y="1340189"/>
            <a:ext cx="74455" cy="3797203"/>
          </a:xfrm>
          <a:custGeom>
            <a:avLst/>
            <a:gdLst/>
            <a:ahLst/>
            <a:cxnLst/>
            <a:rect l="l" t="t" r="r" b="b"/>
            <a:pathLst>
              <a:path w="74455" h="3797203">
                <a:moveTo>
                  <a:pt x="74455" y="0"/>
                </a:moveTo>
                <a:lnTo>
                  <a:pt x="74455" y="0"/>
                </a:lnTo>
                <a:lnTo>
                  <a:pt x="74455" y="3797203"/>
                </a:lnTo>
                <a:lnTo>
                  <a:pt x="74455" y="3797203"/>
                </a:lnTo>
                <a:cubicBezTo>
                  <a:pt x="33335" y="3797203"/>
                  <a:pt x="0" y="3763868"/>
                  <a:pt x="0" y="3722748"/>
                </a:cubicBezTo>
                <a:lnTo>
                  <a:pt x="0" y="74455"/>
                </a:lnTo>
                <a:cubicBezTo>
                  <a:pt x="0" y="33362"/>
                  <a:pt x="33362" y="0"/>
                  <a:pt x="74455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Shape 5"/>
          <p:cNvSpPr/>
          <p:nvPr/>
        </p:nvSpPr>
        <p:spPr>
          <a:xfrm>
            <a:off x="786431" y="1638009"/>
            <a:ext cx="335047" cy="335047"/>
          </a:xfrm>
          <a:custGeom>
            <a:avLst/>
            <a:gdLst/>
            <a:ahLst/>
            <a:cxnLst/>
            <a:rect l="l" t="t" r="r" b="b"/>
            <a:pathLst>
              <a:path w="335047" h="335047">
                <a:moveTo>
                  <a:pt x="167524" y="92465"/>
                </a:moveTo>
                <a:lnTo>
                  <a:pt x="167524" y="294868"/>
                </a:lnTo>
                <a:lnTo>
                  <a:pt x="167851" y="294737"/>
                </a:lnTo>
                <a:cubicBezTo>
                  <a:pt x="203581" y="279882"/>
                  <a:pt x="241928" y="272226"/>
                  <a:pt x="280602" y="272226"/>
                </a:cubicBezTo>
                <a:lnTo>
                  <a:pt x="293166" y="272226"/>
                </a:lnTo>
                <a:lnTo>
                  <a:pt x="293166" y="62821"/>
                </a:lnTo>
                <a:lnTo>
                  <a:pt x="280602" y="62821"/>
                </a:lnTo>
                <a:cubicBezTo>
                  <a:pt x="252987" y="62821"/>
                  <a:pt x="225568" y="68318"/>
                  <a:pt x="200047" y="78919"/>
                </a:cubicBezTo>
                <a:cubicBezTo>
                  <a:pt x="189053" y="83500"/>
                  <a:pt x="178190" y="88015"/>
                  <a:pt x="167524" y="92465"/>
                </a:cubicBezTo>
                <a:close/>
                <a:moveTo>
                  <a:pt x="151098" y="40245"/>
                </a:moveTo>
                <a:lnTo>
                  <a:pt x="167524" y="47116"/>
                </a:lnTo>
                <a:lnTo>
                  <a:pt x="183949" y="40245"/>
                </a:lnTo>
                <a:cubicBezTo>
                  <a:pt x="214574" y="27484"/>
                  <a:pt x="247425" y="20940"/>
                  <a:pt x="280602" y="20940"/>
                </a:cubicBezTo>
                <a:lnTo>
                  <a:pt x="303637" y="20940"/>
                </a:lnTo>
                <a:cubicBezTo>
                  <a:pt x="320978" y="20940"/>
                  <a:pt x="335047" y="35010"/>
                  <a:pt x="335047" y="52351"/>
                </a:cubicBezTo>
                <a:lnTo>
                  <a:pt x="335047" y="282696"/>
                </a:lnTo>
                <a:cubicBezTo>
                  <a:pt x="335047" y="300038"/>
                  <a:pt x="320978" y="314107"/>
                  <a:pt x="303637" y="314107"/>
                </a:cubicBezTo>
                <a:lnTo>
                  <a:pt x="280602" y="314107"/>
                </a:lnTo>
                <a:cubicBezTo>
                  <a:pt x="247425" y="314107"/>
                  <a:pt x="214574" y="320651"/>
                  <a:pt x="183949" y="333411"/>
                </a:cubicBezTo>
                <a:lnTo>
                  <a:pt x="175573" y="336880"/>
                </a:lnTo>
                <a:cubicBezTo>
                  <a:pt x="170403" y="339039"/>
                  <a:pt x="164644" y="339039"/>
                  <a:pt x="159475" y="336880"/>
                </a:cubicBezTo>
                <a:lnTo>
                  <a:pt x="151098" y="333411"/>
                </a:lnTo>
                <a:cubicBezTo>
                  <a:pt x="120473" y="320651"/>
                  <a:pt x="87623" y="314107"/>
                  <a:pt x="54445" y="314107"/>
                </a:cubicBezTo>
                <a:lnTo>
                  <a:pt x="31411" y="314107"/>
                </a:lnTo>
                <a:cubicBezTo>
                  <a:pt x="14069" y="314107"/>
                  <a:pt x="0" y="300038"/>
                  <a:pt x="0" y="282696"/>
                </a:cubicBezTo>
                <a:lnTo>
                  <a:pt x="0" y="52351"/>
                </a:lnTo>
                <a:cubicBezTo>
                  <a:pt x="0" y="35010"/>
                  <a:pt x="14069" y="20940"/>
                  <a:pt x="31411" y="20940"/>
                </a:cubicBezTo>
                <a:lnTo>
                  <a:pt x="54445" y="20940"/>
                </a:lnTo>
                <a:cubicBezTo>
                  <a:pt x="87623" y="20940"/>
                  <a:pt x="120473" y="27484"/>
                  <a:pt x="151098" y="40245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8" name="Text 6"/>
          <p:cNvSpPr/>
          <p:nvPr/>
        </p:nvSpPr>
        <p:spPr>
          <a:xfrm>
            <a:off x="1163359" y="1638009"/>
            <a:ext cx="4625515" cy="3350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198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Loading Process</a:t>
            </a:r>
            <a:endParaRPr lang="en-US" sz="1600" dirty="0"/>
          </a:p>
        </p:txBody>
      </p:sp>
      <p:sp>
        <p:nvSpPr>
          <p:cNvPr id="9" name="Shape 7"/>
          <p:cNvSpPr/>
          <p:nvPr/>
        </p:nvSpPr>
        <p:spPr>
          <a:xfrm>
            <a:off x="744550" y="2159194"/>
            <a:ext cx="446730" cy="446730"/>
          </a:xfrm>
          <a:custGeom>
            <a:avLst/>
            <a:gdLst/>
            <a:ahLst/>
            <a:cxnLst/>
            <a:rect l="l" t="t" r="r" b="b"/>
            <a:pathLst>
              <a:path w="446730" h="446730">
                <a:moveTo>
                  <a:pt x="223365" y="0"/>
                </a:moveTo>
                <a:lnTo>
                  <a:pt x="223365" y="0"/>
                </a:lnTo>
                <a:cubicBezTo>
                  <a:pt x="346643" y="0"/>
                  <a:pt x="446730" y="100086"/>
                  <a:pt x="446730" y="223365"/>
                </a:cubicBezTo>
                <a:lnTo>
                  <a:pt x="446730" y="223365"/>
                </a:lnTo>
                <a:cubicBezTo>
                  <a:pt x="446730" y="346643"/>
                  <a:pt x="346643" y="446730"/>
                  <a:pt x="223365" y="446730"/>
                </a:cubicBezTo>
                <a:lnTo>
                  <a:pt x="223365" y="446730"/>
                </a:lnTo>
                <a:cubicBezTo>
                  <a:pt x="100086" y="446730"/>
                  <a:pt x="0" y="346643"/>
                  <a:pt x="0" y="223365"/>
                </a:cubicBezTo>
                <a:lnTo>
                  <a:pt x="0" y="223365"/>
                </a:lnTo>
                <a:cubicBezTo>
                  <a:pt x="0" y="100086"/>
                  <a:pt x="100086" y="0"/>
                  <a:pt x="223365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0" name="Text 8"/>
          <p:cNvSpPr/>
          <p:nvPr/>
        </p:nvSpPr>
        <p:spPr>
          <a:xfrm>
            <a:off x="698015" y="2159194"/>
            <a:ext cx="539798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11" name="Text 9"/>
          <p:cNvSpPr/>
          <p:nvPr/>
        </p:nvSpPr>
        <p:spPr>
          <a:xfrm>
            <a:off x="1340189" y="2159194"/>
            <a:ext cx="2363945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File</a:t>
            </a:r>
            <a:endParaRPr lang="en-US" sz="1600" dirty="0"/>
          </a:p>
        </p:txBody>
      </p:sp>
      <p:sp>
        <p:nvSpPr>
          <p:cNvPr id="12" name="Text 10"/>
          <p:cNvSpPr/>
          <p:nvPr/>
        </p:nvSpPr>
        <p:spPr>
          <a:xfrm>
            <a:off x="1340189" y="2457014"/>
            <a:ext cx="235463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</a:t>
            </a:r>
            <a:pPr>
              <a:lnSpc>
                <a:spcPct val="130000"/>
              </a:lnSpc>
            </a:pPr>
            <a:r>
              <a:rPr lang="en-US" sz="1319" b="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fopen()</a:t>
            </a:r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in read mode ("r")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744550" y="2866516"/>
            <a:ext cx="446730" cy="446730"/>
          </a:xfrm>
          <a:custGeom>
            <a:avLst/>
            <a:gdLst/>
            <a:ahLst/>
            <a:cxnLst/>
            <a:rect l="l" t="t" r="r" b="b"/>
            <a:pathLst>
              <a:path w="446730" h="446730">
                <a:moveTo>
                  <a:pt x="223365" y="0"/>
                </a:moveTo>
                <a:lnTo>
                  <a:pt x="223365" y="0"/>
                </a:lnTo>
                <a:cubicBezTo>
                  <a:pt x="346643" y="0"/>
                  <a:pt x="446730" y="100086"/>
                  <a:pt x="446730" y="223365"/>
                </a:cubicBezTo>
                <a:lnTo>
                  <a:pt x="446730" y="223365"/>
                </a:lnTo>
                <a:cubicBezTo>
                  <a:pt x="446730" y="346643"/>
                  <a:pt x="346643" y="446730"/>
                  <a:pt x="223365" y="446730"/>
                </a:cubicBezTo>
                <a:lnTo>
                  <a:pt x="223365" y="446730"/>
                </a:lnTo>
                <a:cubicBezTo>
                  <a:pt x="100086" y="446730"/>
                  <a:pt x="0" y="346643"/>
                  <a:pt x="0" y="223365"/>
                </a:cubicBezTo>
                <a:lnTo>
                  <a:pt x="0" y="223365"/>
                </a:lnTo>
                <a:cubicBezTo>
                  <a:pt x="0" y="100086"/>
                  <a:pt x="100086" y="0"/>
                  <a:pt x="223365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4" name="Text 12"/>
          <p:cNvSpPr/>
          <p:nvPr/>
        </p:nvSpPr>
        <p:spPr>
          <a:xfrm>
            <a:off x="698015" y="2866516"/>
            <a:ext cx="539798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15" name="Text 13"/>
          <p:cNvSpPr/>
          <p:nvPr/>
        </p:nvSpPr>
        <p:spPr>
          <a:xfrm>
            <a:off x="1340189" y="2866516"/>
            <a:ext cx="232671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Read Data</a:t>
            </a:r>
            <a:endParaRPr lang="en-US" sz="1600" dirty="0"/>
          </a:p>
        </p:txBody>
      </p:sp>
      <p:sp>
        <p:nvSpPr>
          <p:cNvPr id="16" name="Text 14"/>
          <p:cNvSpPr/>
          <p:nvPr/>
        </p:nvSpPr>
        <p:spPr>
          <a:xfrm>
            <a:off x="1340189" y="3164336"/>
            <a:ext cx="2317411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</a:t>
            </a:r>
            <a:pPr>
              <a:lnSpc>
                <a:spcPct val="130000"/>
              </a:lnSpc>
            </a:pPr>
            <a:r>
              <a:rPr lang="en-US" sz="1319" b="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fscanf()</a:t>
            </a:r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read each line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744550" y="3573838"/>
            <a:ext cx="446730" cy="446730"/>
          </a:xfrm>
          <a:custGeom>
            <a:avLst/>
            <a:gdLst/>
            <a:ahLst/>
            <a:cxnLst/>
            <a:rect l="l" t="t" r="r" b="b"/>
            <a:pathLst>
              <a:path w="446730" h="446730">
                <a:moveTo>
                  <a:pt x="223365" y="0"/>
                </a:moveTo>
                <a:lnTo>
                  <a:pt x="223365" y="0"/>
                </a:lnTo>
                <a:cubicBezTo>
                  <a:pt x="346643" y="0"/>
                  <a:pt x="446730" y="100086"/>
                  <a:pt x="446730" y="223365"/>
                </a:cubicBezTo>
                <a:lnTo>
                  <a:pt x="446730" y="223365"/>
                </a:lnTo>
                <a:cubicBezTo>
                  <a:pt x="446730" y="346643"/>
                  <a:pt x="346643" y="446730"/>
                  <a:pt x="223365" y="446730"/>
                </a:cubicBezTo>
                <a:lnTo>
                  <a:pt x="223365" y="446730"/>
                </a:lnTo>
                <a:cubicBezTo>
                  <a:pt x="100086" y="446730"/>
                  <a:pt x="0" y="346643"/>
                  <a:pt x="0" y="223365"/>
                </a:cubicBezTo>
                <a:lnTo>
                  <a:pt x="0" y="223365"/>
                </a:lnTo>
                <a:cubicBezTo>
                  <a:pt x="0" y="100086"/>
                  <a:pt x="100086" y="0"/>
                  <a:pt x="223365" y="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18" name="Text 16"/>
          <p:cNvSpPr/>
          <p:nvPr/>
        </p:nvSpPr>
        <p:spPr>
          <a:xfrm>
            <a:off x="698015" y="3573838"/>
            <a:ext cx="539798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1340189" y="3573838"/>
            <a:ext cx="1879988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Store in Memory</a:t>
            </a:r>
            <a:endParaRPr lang="en-US" sz="1600" dirty="0"/>
          </a:p>
        </p:txBody>
      </p:sp>
      <p:sp>
        <p:nvSpPr>
          <p:cNvPr id="20" name="Text 18"/>
          <p:cNvSpPr/>
          <p:nvPr/>
        </p:nvSpPr>
        <p:spPr>
          <a:xfrm>
            <a:off x="1340189" y="3871658"/>
            <a:ext cx="1870681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Load into </a:t>
            </a:r>
            <a:pPr>
              <a:lnSpc>
                <a:spcPct val="130000"/>
              </a:lnSpc>
            </a:pPr>
            <a:r>
              <a:rPr lang="en-US" sz="1319" b="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contact array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744550" y="4281160"/>
            <a:ext cx="446730" cy="446730"/>
          </a:xfrm>
          <a:custGeom>
            <a:avLst/>
            <a:gdLst/>
            <a:ahLst/>
            <a:cxnLst/>
            <a:rect l="l" t="t" r="r" b="b"/>
            <a:pathLst>
              <a:path w="446730" h="446730">
                <a:moveTo>
                  <a:pt x="223365" y="0"/>
                </a:moveTo>
                <a:lnTo>
                  <a:pt x="223365" y="0"/>
                </a:lnTo>
                <a:cubicBezTo>
                  <a:pt x="346643" y="0"/>
                  <a:pt x="446730" y="100086"/>
                  <a:pt x="446730" y="223365"/>
                </a:cubicBezTo>
                <a:lnTo>
                  <a:pt x="446730" y="223365"/>
                </a:lnTo>
                <a:cubicBezTo>
                  <a:pt x="446730" y="346643"/>
                  <a:pt x="346643" y="446730"/>
                  <a:pt x="223365" y="446730"/>
                </a:cubicBezTo>
                <a:lnTo>
                  <a:pt x="223365" y="446730"/>
                </a:lnTo>
                <a:cubicBezTo>
                  <a:pt x="100086" y="446730"/>
                  <a:pt x="0" y="346643"/>
                  <a:pt x="0" y="223365"/>
                </a:cubicBezTo>
                <a:lnTo>
                  <a:pt x="0" y="223365"/>
                </a:lnTo>
                <a:cubicBezTo>
                  <a:pt x="0" y="100086"/>
                  <a:pt x="100086" y="0"/>
                  <a:pt x="223365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2" name="Text 20"/>
          <p:cNvSpPr/>
          <p:nvPr/>
        </p:nvSpPr>
        <p:spPr>
          <a:xfrm>
            <a:off x="698015" y="4281160"/>
            <a:ext cx="539798" cy="44673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lang="en-US" sz="1466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4</a:t>
            </a:r>
            <a:endParaRPr lang="en-US" sz="1600" dirty="0"/>
          </a:p>
        </p:txBody>
      </p:sp>
      <p:sp>
        <p:nvSpPr>
          <p:cNvPr id="23" name="Text 21"/>
          <p:cNvSpPr/>
          <p:nvPr/>
        </p:nvSpPr>
        <p:spPr>
          <a:xfrm>
            <a:off x="1340189" y="4281160"/>
            <a:ext cx="1656623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2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Close File</a:t>
            </a:r>
            <a:endParaRPr lang="en-US" sz="1600" dirty="0"/>
          </a:p>
        </p:txBody>
      </p:sp>
      <p:sp>
        <p:nvSpPr>
          <p:cNvPr id="24" name="Text 22"/>
          <p:cNvSpPr/>
          <p:nvPr/>
        </p:nvSpPr>
        <p:spPr>
          <a:xfrm>
            <a:off x="1340189" y="4578980"/>
            <a:ext cx="1647316" cy="260592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 </a:t>
            </a:r>
            <a:pPr>
              <a:lnSpc>
                <a:spcPct val="130000"/>
              </a:lnSpc>
            </a:pPr>
            <a:r>
              <a:rPr lang="en-US" sz="1319" b="1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fclose()</a:t>
            </a:r>
            <a:pPr>
              <a:lnSpc>
                <a:spcPct val="130000"/>
              </a:lnSpc>
            </a:pPr>
            <a:r>
              <a:rPr lang="en-US" sz="1319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close</a:t>
            </a:r>
            <a:endParaRPr lang="en-US" sz="1600" dirty="0"/>
          </a:p>
        </p:txBody>
      </p:sp>
      <p:sp>
        <p:nvSpPr>
          <p:cNvPr id="25" name="Shape 23"/>
          <p:cNvSpPr/>
          <p:nvPr/>
        </p:nvSpPr>
        <p:spPr>
          <a:xfrm>
            <a:off x="390889" y="5342144"/>
            <a:ext cx="5537588" cy="1498406"/>
          </a:xfrm>
          <a:custGeom>
            <a:avLst/>
            <a:gdLst/>
            <a:ahLst/>
            <a:cxnLst/>
            <a:rect l="l" t="t" r="r" b="b"/>
            <a:pathLst>
              <a:path w="5537588" h="1498406">
                <a:moveTo>
                  <a:pt x="223367" y="0"/>
                </a:moveTo>
                <a:lnTo>
                  <a:pt x="5314220" y="0"/>
                </a:lnTo>
                <a:cubicBezTo>
                  <a:pt x="5437583" y="0"/>
                  <a:pt x="5537588" y="100005"/>
                  <a:pt x="5537588" y="223367"/>
                </a:cubicBezTo>
                <a:lnTo>
                  <a:pt x="5537588" y="1275039"/>
                </a:lnTo>
                <a:cubicBezTo>
                  <a:pt x="5537588" y="1398401"/>
                  <a:pt x="5437583" y="1498406"/>
                  <a:pt x="5314220" y="1498406"/>
                </a:cubicBezTo>
                <a:lnTo>
                  <a:pt x="223367" y="1498406"/>
                </a:lnTo>
                <a:cubicBezTo>
                  <a:pt x="100088" y="1498406"/>
                  <a:pt x="0" y="1398319"/>
                  <a:pt x="0" y="1275039"/>
                </a:cubicBezTo>
                <a:lnTo>
                  <a:pt x="0" y="223367"/>
                </a:lnTo>
                <a:cubicBezTo>
                  <a:pt x="0" y="100005"/>
                  <a:pt x="100005" y="0"/>
                  <a:pt x="223367" y="0"/>
                </a:cubicBezTo>
                <a:close/>
              </a:path>
            </a:pathLst>
          </a:custGeom>
          <a:solidFill>
            <a:srgbClr val="FFE66D">
              <a:alpha val="20000"/>
            </a:srgbClr>
          </a:solidFill>
          <a:ln w="50800">
            <a:solidFill>
              <a:srgbClr val="FFE66D"/>
            </a:solidFill>
            <a:prstDash val="solid"/>
          </a:ln>
        </p:spPr>
      </p:sp>
      <p:sp>
        <p:nvSpPr>
          <p:cNvPr id="26" name="Shape 24"/>
          <p:cNvSpPr/>
          <p:nvPr/>
        </p:nvSpPr>
        <p:spPr>
          <a:xfrm>
            <a:off x="635194" y="5593311"/>
            <a:ext cx="349008" cy="279206"/>
          </a:xfrm>
          <a:custGeom>
            <a:avLst/>
            <a:gdLst/>
            <a:ahLst/>
            <a:cxnLst/>
            <a:rect l="l" t="t" r="r" b="b"/>
            <a:pathLst>
              <a:path w="349008" h="279206">
                <a:moveTo>
                  <a:pt x="0" y="139603"/>
                </a:moveTo>
                <a:cubicBezTo>
                  <a:pt x="0" y="91396"/>
                  <a:pt x="39045" y="52351"/>
                  <a:pt x="87252" y="52351"/>
                </a:cubicBezTo>
                <a:cubicBezTo>
                  <a:pt x="114736" y="52351"/>
                  <a:pt x="140585" y="65275"/>
                  <a:pt x="157053" y="87252"/>
                </a:cubicBezTo>
                <a:lnTo>
                  <a:pt x="174504" y="110537"/>
                </a:lnTo>
                <a:lnTo>
                  <a:pt x="191954" y="87252"/>
                </a:lnTo>
                <a:cubicBezTo>
                  <a:pt x="208423" y="65275"/>
                  <a:pt x="234271" y="52351"/>
                  <a:pt x="261756" y="52351"/>
                </a:cubicBezTo>
                <a:cubicBezTo>
                  <a:pt x="309962" y="52351"/>
                  <a:pt x="349008" y="91396"/>
                  <a:pt x="349008" y="139603"/>
                </a:cubicBezTo>
                <a:cubicBezTo>
                  <a:pt x="349008" y="187810"/>
                  <a:pt x="309962" y="226855"/>
                  <a:pt x="261756" y="226855"/>
                </a:cubicBezTo>
                <a:cubicBezTo>
                  <a:pt x="234271" y="226855"/>
                  <a:pt x="208423" y="213931"/>
                  <a:pt x="191954" y="191954"/>
                </a:cubicBezTo>
                <a:lnTo>
                  <a:pt x="174504" y="168669"/>
                </a:lnTo>
                <a:lnTo>
                  <a:pt x="157053" y="191954"/>
                </a:lnTo>
                <a:cubicBezTo>
                  <a:pt x="140585" y="213931"/>
                  <a:pt x="114736" y="226855"/>
                  <a:pt x="87252" y="226855"/>
                </a:cubicBezTo>
                <a:cubicBezTo>
                  <a:pt x="39045" y="226855"/>
                  <a:pt x="0" y="187810"/>
                  <a:pt x="0" y="139603"/>
                </a:cubicBezTo>
                <a:close/>
                <a:moveTo>
                  <a:pt x="152691" y="139603"/>
                </a:moveTo>
                <a:lnTo>
                  <a:pt x="129133" y="108192"/>
                </a:lnTo>
                <a:cubicBezTo>
                  <a:pt x="119262" y="94996"/>
                  <a:pt x="103721" y="87252"/>
                  <a:pt x="87252" y="87252"/>
                </a:cubicBezTo>
                <a:cubicBezTo>
                  <a:pt x="58350" y="87252"/>
                  <a:pt x="34901" y="110701"/>
                  <a:pt x="34901" y="139603"/>
                </a:cubicBezTo>
                <a:cubicBezTo>
                  <a:pt x="34901" y="168505"/>
                  <a:pt x="58350" y="191954"/>
                  <a:pt x="87252" y="191954"/>
                </a:cubicBezTo>
                <a:cubicBezTo>
                  <a:pt x="103721" y="191954"/>
                  <a:pt x="119262" y="184211"/>
                  <a:pt x="129133" y="171014"/>
                </a:cubicBezTo>
                <a:lnTo>
                  <a:pt x="152691" y="139603"/>
                </a:lnTo>
                <a:close/>
                <a:moveTo>
                  <a:pt x="196317" y="139603"/>
                </a:moveTo>
                <a:lnTo>
                  <a:pt x="219875" y="171014"/>
                </a:lnTo>
                <a:cubicBezTo>
                  <a:pt x="229745" y="184211"/>
                  <a:pt x="245287" y="191954"/>
                  <a:pt x="261756" y="191954"/>
                </a:cubicBezTo>
                <a:cubicBezTo>
                  <a:pt x="290658" y="191954"/>
                  <a:pt x="314107" y="168505"/>
                  <a:pt x="314107" y="139603"/>
                </a:cubicBezTo>
                <a:cubicBezTo>
                  <a:pt x="314107" y="110701"/>
                  <a:pt x="290658" y="87252"/>
                  <a:pt x="261756" y="87252"/>
                </a:cubicBezTo>
                <a:cubicBezTo>
                  <a:pt x="245287" y="87252"/>
                  <a:pt x="229745" y="94996"/>
                  <a:pt x="219875" y="108192"/>
                </a:cubicBezTo>
                <a:lnTo>
                  <a:pt x="196317" y="139603"/>
                </a:ln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7" name="Text 25"/>
          <p:cNvSpPr/>
          <p:nvPr/>
        </p:nvSpPr>
        <p:spPr>
          <a:xfrm>
            <a:off x="986528" y="5584122"/>
            <a:ext cx="4811652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9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Persistence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632867" y="5993506"/>
            <a:ext cx="5146699" cy="604947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46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Loading ensures your contacts are </a:t>
            </a:r>
            <a:pPr>
              <a:lnSpc>
                <a:spcPct val="140000"/>
              </a:lnSpc>
            </a:pPr>
            <a:r>
              <a:rPr lang="en-US" sz="146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available every time</a:t>
            </a:r>
            <a:pPr>
              <a:lnSpc>
                <a:spcPct val="140000"/>
              </a:lnSpc>
            </a:pPr>
            <a:r>
              <a:rPr lang="en-US" sz="146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you run the program. Data survives program restarts!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245841" y="1411849"/>
            <a:ext cx="5574815" cy="5379371"/>
          </a:xfrm>
          <a:custGeom>
            <a:avLst/>
            <a:gdLst/>
            <a:ahLst/>
            <a:cxnLst/>
            <a:rect l="l" t="t" r="r" b="b"/>
            <a:pathLst>
              <a:path w="5574815" h="5379371">
                <a:moveTo>
                  <a:pt x="223351" y="0"/>
                </a:moveTo>
                <a:lnTo>
                  <a:pt x="5351464" y="0"/>
                </a:lnTo>
                <a:cubicBezTo>
                  <a:pt x="5474817" y="0"/>
                  <a:pt x="5574815" y="99998"/>
                  <a:pt x="5574815" y="223351"/>
                </a:cubicBezTo>
                <a:lnTo>
                  <a:pt x="5574815" y="5156020"/>
                </a:lnTo>
                <a:cubicBezTo>
                  <a:pt x="5574815" y="5279373"/>
                  <a:pt x="5474817" y="5379371"/>
                  <a:pt x="5351464" y="5379371"/>
                </a:cubicBezTo>
                <a:lnTo>
                  <a:pt x="223351" y="5379371"/>
                </a:lnTo>
                <a:cubicBezTo>
                  <a:pt x="99998" y="5379371"/>
                  <a:pt x="0" y="5279373"/>
                  <a:pt x="0" y="5156020"/>
                </a:cubicBezTo>
                <a:lnTo>
                  <a:pt x="0" y="223351"/>
                </a:lnTo>
                <a:cubicBezTo>
                  <a:pt x="0" y="100080"/>
                  <a:pt x="100080" y="0"/>
                  <a:pt x="223351" y="0"/>
                </a:cubicBezTo>
                <a:close/>
              </a:path>
            </a:pathLst>
          </a:custGeom>
          <a:solidFill>
            <a:srgbClr val="2D3436"/>
          </a:solidFill>
          <a:ln/>
          <a:effectLst>
            <a:outerShdw sx="100000" sy="100000" kx="0" ky="0" algn="bl" rotWithShape="0" blurRad="465344" dist="232672" dir="5400000">
              <a:srgbClr val="000000">
                <a:alpha val="25098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6483166" y="1672328"/>
            <a:ext cx="251285" cy="223365"/>
          </a:xfrm>
          <a:custGeom>
            <a:avLst/>
            <a:gdLst/>
            <a:ahLst/>
            <a:cxnLst/>
            <a:rect l="l" t="t" r="r" b="b"/>
            <a:pathLst>
              <a:path w="251285" h="223365">
                <a:moveTo>
                  <a:pt x="157402" y="524"/>
                </a:moveTo>
                <a:cubicBezTo>
                  <a:pt x="149986" y="-1614"/>
                  <a:pt x="142264" y="2705"/>
                  <a:pt x="140127" y="10121"/>
                </a:cubicBezTo>
                <a:lnTo>
                  <a:pt x="84285" y="205565"/>
                </a:lnTo>
                <a:cubicBezTo>
                  <a:pt x="82148" y="212982"/>
                  <a:pt x="86467" y="220704"/>
                  <a:pt x="93883" y="222841"/>
                </a:cubicBezTo>
                <a:cubicBezTo>
                  <a:pt x="101299" y="224979"/>
                  <a:pt x="109021" y="220660"/>
                  <a:pt x="111159" y="213244"/>
                </a:cubicBezTo>
                <a:lnTo>
                  <a:pt x="167000" y="17799"/>
                </a:lnTo>
                <a:cubicBezTo>
                  <a:pt x="169138" y="10383"/>
                  <a:pt x="164819" y="2661"/>
                  <a:pt x="157402" y="524"/>
                </a:cubicBezTo>
                <a:close/>
                <a:moveTo>
                  <a:pt x="185585" y="59898"/>
                </a:moveTo>
                <a:cubicBezTo>
                  <a:pt x="180132" y="65352"/>
                  <a:pt x="180132" y="74208"/>
                  <a:pt x="185585" y="79661"/>
                </a:cubicBezTo>
                <a:lnTo>
                  <a:pt x="217606" y="111682"/>
                </a:lnTo>
                <a:lnTo>
                  <a:pt x="185585" y="143704"/>
                </a:lnTo>
                <a:cubicBezTo>
                  <a:pt x="180132" y="149157"/>
                  <a:pt x="180132" y="158013"/>
                  <a:pt x="185585" y="163466"/>
                </a:cubicBezTo>
                <a:cubicBezTo>
                  <a:pt x="191038" y="168920"/>
                  <a:pt x="199894" y="168920"/>
                  <a:pt x="205347" y="163466"/>
                </a:cubicBezTo>
                <a:lnTo>
                  <a:pt x="247228" y="121586"/>
                </a:lnTo>
                <a:cubicBezTo>
                  <a:pt x="252682" y="116132"/>
                  <a:pt x="252682" y="107276"/>
                  <a:pt x="247228" y="101823"/>
                </a:cubicBezTo>
                <a:lnTo>
                  <a:pt x="205347" y="59942"/>
                </a:lnTo>
                <a:cubicBezTo>
                  <a:pt x="199894" y="54489"/>
                  <a:pt x="191038" y="54489"/>
                  <a:pt x="185585" y="59942"/>
                </a:cubicBezTo>
                <a:close/>
                <a:moveTo>
                  <a:pt x="65744" y="59898"/>
                </a:moveTo>
                <a:cubicBezTo>
                  <a:pt x="60291" y="54445"/>
                  <a:pt x="51435" y="54445"/>
                  <a:pt x="45982" y="59898"/>
                </a:cubicBezTo>
                <a:lnTo>
                  <a:pt x="4101" y="101779"/>
                </a:lnTo>
                <a:cubicBezTo>
                  <a:pt x="-1352" y="107233"/>
                  <a:pt x="-1352" y="116089"/>
                  <a:pt x="4101" y="121542"/>
                </a:cubicBezTo>
                <a:lnTo>
                  <a:pt x="45982" y="163423"/>
                </a:lnTo>
                <a:cubicBezTo>
                  <a:pt x="51435" y="168876"/>
                  <a:pt x="60291" y="168876"/>
                  <a:pt x="65744" y="163423"/>
                </a:cubicBezTo>
                <a:cubicBezTo>
                  <a:pt x="71198" y="157970"/>
                  <a:pt x="71198" y="149114"/>
                  <a:pt x="65744" y="143660"/>
                </a:cubicBezTo>
                <a:lnTo>
                  <a:pt x="33723" y="111682"/>
                </a:lnTo>
                <a:lnTo>
                  <a:pt x="65701" y="79661"/>
                </a:lnTo>
                <a:cubicBezTo>
                  <a:pt x="71154" y="74208"/>
                  <a:pt x="71154" y="65352"/>
                  <a:pt x="65701" y="59898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31" name="Text 29"/>
          <p:cNvSpPr/>
          <p:nvPr/>
        </p:nvSpPr>
        <p:spPr>
          <a:xfrm>
            <a:off x="6748412" y="1635214"/>
            <a:ext cx="4960562" cy="29782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759" b="1" dirty="0">
                <a:solidFill>
                  <a:srgbClr val="FFE66D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Load Function Code</a:t>
            </a:r>
            <a:endParaRPr lang="en-US" sz="1600" dirty="0"/>
          </a:p>
        </p:txBody>
      </p:sp>
      <p:sp>
        <p:nvSpPr>
          <p:cNvPr id="32" name="Text 30"/>
          <p:cNvSpPr/>
          <p:nvPr/>
        </p:nvSpPr>
        <p:spPr>
          <a:xfrm>
            <a:off x="6469206" y="2081831"/>
            <a:ext cx="5202540" cy="3871658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void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loadContacts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FILE *fp =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fopen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"contacts.csv"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"r"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if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(fp == NULL)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"No file!"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return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count =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while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(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fscanf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(fp,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"%[^,],%[^,],%s\n"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contacts[count].name,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contacts[count].phone,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contacts[count].email) != EOF)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count++;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}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fclose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(fp);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"Loaded!"</a:t>
            </a:r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173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33" name="Shape 31"/>
          <p:cNvSpPr/>
          <p:nvPr/>
        </p:nvSpPr>
        <p:spPr>
          <a:xfrm>
            <a:off x="6472929" y="6106121"/>
            <a:ext cx="5126224" cy="454175"/>
          </a:xfrm>
          <a:custGeom>
            <a:avLst/>
            <a:gdLst/>
            <a:ahLst/>
            <a:cxnLst/>
            <a:rect l="l" t="t" r="r" b="b"/>
            <a:pathLst>
              <a:path w="5126224" h="454175">
                <a:moveTo>
                  <a:pt x="111682" y="0"/>
                </a:moveTo>
                <a:lnTo>
                  <a:pt x="5014542" y="0"/>
                </a:lnTo>
                <a:cubicBezTo>
                  <a:pt x="5076223" y="0"/>
                  <a:pt x="5126224" y="50002"/>
                  <a:pt x="5126224" y="111682"/>
                </a:cubicBezTo>
                <a:lnTo>
                  <a:pt x="5126224" y="342494"/>
                </a:lnTo>
                <a:cubicBezTo>
                  <a:pt x="5126224" y="404174"/>
                  <a:pt x="5076223" y="454175"/>
                  <a:pt x="5014542" y="454175"/>
                </a:cubicBezTo>
                <a:lnTo>
                  <a:pt x="111682" y="454175"/>
                </a:lnTo>
                <a:cubicBezTo>
                  <a:pt x="50002" y="454175"/>
                  <a:pt x="0" y="404174"/>
                  <a:pt x="0" y="342494"/>
                </a:cubicBezTo>
                <a:lnTo>
                  <a:pt x="0" y="111682"/>
                </a:lnTo>
                <a:cubicBezTo>
                  <a:pt x="0" y="50002"/>
                  <a:pt x="50002" y="0"/>
                  <a:pt x="111682" y="0"/>
                </a:cubicBezTo>
                <a:close/>
              </a:path>
            </a:pathLst>
          </a:custGeom>
          <a:solidFill>
            <a:srgbClr val="FF6B6B">
              <a:alpha val="20000"/>
            </a:srgbClr>
          </a:solidFill>
          <a:ln w="10160">
            <a:solidFill>
              <a:srgbClr val="FF6B6B"/>
            </a:solidFill>
            <a:prstDash val="solid"/>
          </a:ln>
        </p:spPr>
      </p:sp>
      <p:sp>
        <p:nvSpPr>
          <p:cNvPr id="34" name="Shape 32"/>
          <p:cNvSpPr/>
          <p:nvPr/>
        </p:nvSpPr>
        <p:spPr>
          <a:xfrm>
            <a:off x="6606947" y="6258752"/>
            <a:ext cx="148910" cy="148910"/>
          </a:xfrm>
          <a:custGeom>
            <a:avLst/>
            <a:gdLst/>
            <a:ahLst/>
            <a:cxnLst/>
            <a:rect l="l" t="t" r="r" b="b"/>
            <a:pathLst>
              <a:path w="148910" h="148910">
                <a:moveTo>
                  <a:pt x="74455" y="0"/>
                </a:moveTo>
                <a:cubicBezTo>
                  <a:pt x="78730" y="0"/>
                  <a:pt x="82657" y="2356"/>
                  <a:pt x="84693" y="6108"/>
                </a:cubicBezTo>
                <a:lnTo>
                  <a:pt x="147514" y="122444"/>
                </a:lnTo>
                <a:cubicBezTo>
                  <a:pt x="149463" y="126050"/>
                  <a:pt x="149375" y="130413"/>
                  <a:pt x="147281" y="133932"/>
                </a:cubicBezTo>
                <a:cubicBezTo>
                  <a:pt x="145187" y="137451"/>
                  <a:pt x="141377" y="139603"/>
                  <a:pt x="137276" y="139603"/>
                </a:cubicBezTo>
                <a:lnTo>
                  <a:pt x="11634" y="139603"/>
                </a:lnTo>
                <a:cubicBezTo>
                  <a:pt x="7533" y="139603"/>
                  <a:pt x="3752" y="137451"/>
                  <a:pt x="1629" y="133932"/>
                </a:cubicBezTo>
                <a:cubicBezTo>
                  <a:pt x="-494" y="130413"/>
                  <a:pt x="-553" y="126050"/>
                  <a:pt x="1396" y="122444"/>
                </a:cubicBezTo>
                <a:lnTo>
                  <a:pt x="64217" y="6108"/>
                </a:lnTo>
                <a:cubicBezTo>
                  <a:pt x="66253" y="2356"/>
                  <a:pt x="70180" y="0"/>
                  <a:pt x="74455" y="0"/>
                </a:cubicBezTo>
                <a:close/>
                <a:moveTo>
                  <a:pt x="74455" y="48861"/>
                </a:moveTo>
                <a:cubicBezTo>
                  <a:pt x="70587" y="48861"/>
                  <a:pt x="67475" y="51973"/>
                  <a:pt x="67475" y="55841"/>
                </a:cubicBezTo>
                <a:lnTo>
                  <a:pt x="67475" y="88415"/>
                </a:lnTo>
                <a:cubicBezTo>
                  <a:pt x="67475" y="92283"/>
                  <a:pt x="70587" y="95395"/>
                  <a:pt x="74455" y="95395"/>
                </a:cubicBezTo>
                <a:cubicBezTo>
                  <a:pt x="78323" y="95395"/>
                  <a:pt x="81435" y="92283"/>
                  <a:pt x="81435" y="88415"/>
                </a:cubicBezTo>
                <a:lnTo>
                  <a:pt x="81435" y="55841"/>
                </a:lnTo>
                <a:cubicBezTo>
                  <a:pt x="81435" y="51973"/>
                  <a:pt x="78323" y="48861"/>
                  <a:pt x="74455" y="48861"/>
                </a:cubicBezTo>
                <a:close/>
                <a:moveTo>
                  <a:pt x="82220" y="111682"/>
                </a:moveTo>
                <a:cubicBezTo>
                  <a:pt x="82397" y="108800"/>
                  <a:pt x="80960" y="106058"/>
                  <a:pt x="78489" y="104563"/>
                </a:cubicBezTo>
                <a:cubicBezTo>
                  <a:pt x="76018" y="103068"/>
                  <a:pt x="72921" y="103068"/>
                  <a:pt x="70450" y="104563"/>
                </a:cubicBezTo>
                <a:cubicBezTo>
                  <a:pt x="67979" y="106058"/>
                  <a:pt x="66542" y="108800"/>
                  <a:pt x="66719" y="111682"/>
                </a:cubicBezTo>
                <a:cubicBezTo>
                  <a:pt x="66542" y="114565"/>
                  <a:pt x="67979" y="117307"/>
                  <a:pt x="70450" y="118802"/>
                </a:cubicBezTo>
                <a:cubicBezTo>
                  <a:pt x="72921" y="120297"/>
                  <a:pt x="76018" y="120297"/>
                  <a:pt x="78489" y="118802"/>
                </a:cubicBezTo>
                <a:cubicBezTo>
                  <a:pt x="80960" y="117307"/>
                  <a:pt x="82397" y="114565"/>
                  <a:pt x="82220" y="111682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5" name="Text 33"/>
          <p:cNvSpPr/>
          <p:nvPr/>
        </p:nvSpPr>
        <p:spPr>
          <a:xfrm>
            <a:off x="6829033" y="6221525"/>
            <a:ext cx="4729169" cy="22336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173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Checks for </a:t>
            </a:r>
            <a:pPr>
              <a:lnSpc>
                <a:spcPct val="130000"/>
              </a:lnSpc>
            </a:pPr>
            <a:r>
              <a:rPr lang="en-US" sz="1173" b="1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EOF</a:t>
            </a:r>
            <a:pPr>
              <a:lnSpc>
                <a:spcPct val="130000"/>
              </a:lnSpc>
            </a:pPr>
            <a:r>
              <a:rPr lang="en-US" sz="1173" dirty="0">
                <a:solidFill>
                  <a:srgbClr val="F8F5F2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(End of File) to read all contacts!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228600" y="0"/>
                </a:moveTo>
                <a:lnTo>
                  <a:pt x="533400" y="0"/>
                </a:lnTo>
                <a:cubicBezTo>
                  <a:pt x="659568" y="0"/>
                  <a:pt x="762000" y="102432"/>
                  <a:pt x="762000" y="228600"/>
                </a:cubicBezTo>
                <a:lnTo>
                  <a:pt x="762000" y="533400"/>
                </a:lnTo>
                <a:cubicBezTo>
                  <a:pt x="762000" y="659568"/>
                  <a:pt x="659568" y="762000"/>
                  <a:pt x="533400" y="762000"/>
                </a:cubicBezTo>
                <a:lnTo>
                  <a:pt x="228600" y="762000"/>
                </a:lnTo>
                <a:cubicBezTo>
                  <a:pt x="102432" y="762000"/>
                  <a:pt x="0" y="659568"/>
                  <a:pt x="0" y="5334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90550" y="59055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42863" y="42863"/>
                </a:moveTo>
                <a:cubicBezTo>
                  <a:pt x="19221" y="42863"/>
                  <a:pt x="0" y="62084"/>
                  <a:pt x="0" y="85725"/>
                </a:cubicBezTo>
                <a:lnTo>
                  <a:pt x="0" y="257175"/>
                </a:lnTo>
                <a:cubicBezTo>
                  <a:pt x="0" y="280816"/>
                  <a:pt x="19221" y="300038"/>
                  <a:pt x="42863" y="300038"/>
                </a:cubicBezTo>
                <a:lnTo>
                  <a:pt x="300038" y="300038"/>
                </a:lnTo>
                <a:cubicBezTo>
                  <a:pt x="323679" y="300038"/>
                  <a:pt x="342900" y="280816"/>
                  <a:pt x="342900" y="257175"/>
                </a:cubicBezTo>
                <a:lnTo>
                  <a:pt x="342900" y="85725"/>
                </a:lnTo>
                <a:cubicBezTo>
                  <a:pt x="342900" y="62084"/>
                  <a:pt x="323679" y="42863"/>
                  <a:pt x="300038" y="42863"/>
                </a:cubicBezTo>
                <a:lnTo>
                  <a:pt x="42863" y="42863"/>
                </a:lnTo>
                <a:close/>
                <a:moveTo>
                  <a:pt x="107156" y="214313"/>
                </a:moveTo>
                <a:cubicBezTo>
                  <a:pt x="107156" y="226141"/>
                  <a:pt x="97553" y="235744"/>
                  <a:pt x="85725" y="235744"/>
                </a:cubicBezTo>
                <a:cubicBezTo>
                  <a:pt x="73897" y="235744"/>
                  <a:pt x="64294" y="226141"/>
                  <a:pt x="64294" y="214313"/>
                </a:cubicBezTo>
                <a:cubicBezTo>
                  <a:pt x="64294" y="202484"/>
                  <a:pt x="73897" y="192881"/>
                  <a:pt x="85725" y="192881"/>
                </a:cubicBezTo>
                <a:cubicBezTo>
                  <a:pt x="97553" y="192881"/>
                  <a:pt x="107156" y="202484"/>
                  <a:pt x="107156" y="214313"/>
                </a:cubicBezTo>
                <a:close/>
                <a:moveTo>
                  <a:pt x="85725" y="150019"/>
                </a:moveTo>
                <a:cubicBezTo>
                  <a:pt x="73897" y="150019"/>
                  <a:pt x="64294" y="140416"/>
                  <a:pt x="64294" y="128588"/>
                </a:cubicBezTo>
                <a:cubicBezTo>
                  <a:pt x="64294" y="116759"/>
                  <a:pt x="73897" y="107156"/>
                  <a:pt x="85725" y="107156"/>
                </a:cubicBezTo>
                <a:cubicBezTo>
                  <a:pt x="97553" y="107156"/>
                  <a:pt x="107156" y="116759"/>
                  <a:pt x="107156" y="128588"/>
                </a:cubicBezTo>
                <a:cubicBezTo>
                  <a:pt x="107156" y="140416"/>
                  <a:pt x="97553" y="150019"/>
                  <a:pt x="85725" y="150019"/>
                </a:cubicBezTo>
                <a:close/>
                <a:moveTo>
                  <a:pt x="166092" y="112514"/>
                </a:moveTo>
                <a:lnTo>
                  <a:pt x="262533" y="112514"/>
                </a:lnTo>
                <a:cubicBezTo>
                  <a:pt x="271440" y="112514"/>
                  <a:pt x="278606" y="119680"/>
                  <a:pt x="278606" y="128588"/>
                </a:cubicBezTo>
                <a:cubicBezTo>
                  <a:pt x="278606" y="137495"/>
                  <a:pt x="271440" y="144661"/>
                  <a:pt x="262533" y="144661"/>
                </a:cubicBezTo>
                <a:lnTo>
                  <a:pt x="166092" y="144661"/>
                </a:lnTo>
                <a:cubicBezTo>
                  <a:pt x="157185" y="144661"/>
                  <a:pt x="150019" y="137495"/>
                  <a:pt x="150019" y="128588"/>
                </a:cubicBezTo>
                <a:cubicBezTo>
                  <a:pt x="150019" y="119680"/>
                  <a:pt x="157185" y="112514"/>
                  <a:pt x="166092" y="112514"/>
                </a:cubicBezTo>
                <a:close/>
                <a:moveTo>
                  <a:pt x="166092" y="198239"/>
                </a:moveTo>
                <a:lnTo>
                  <a:pt x="262533" y="198239"/>
                </a:lnTo>
                <a:cubicBezTo>
                  <a:pt x="271440" y="198239"/>
                  <a:pt x="278606" y="205405"/>
                  <a:pt x="278606" y="214313"/>
                </a:cubicBezTo>
                <a:cubicBezTo>
                  <a:pt x="278606" y="223220"/>
                  <a:pt x="271440" y="230386"/>
                  <a:pt x="262533" y="230386"/>
                </a:cubicBezTo>
                <a:lnTo>
                  <a:pt x="166092" y="230386"/>
                </a:lnTo>
                <a:cubicBezTo>
                  <a:pt x="157185" y="230386"/>
                  <a:pt x="150019" y="223220"/>
                  <a:pt x="150019" y="214313"/>
                </a:cubicBezTo>
                <a:cubicBezTo>
                  <a:pt x="150019" y="205405"/>
                  <a:pt x="157185" y="198239"/>
                  <a:pt x="166092" y="198239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333500" y="533400"/>
            <a:ext cx="7010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Displaying &amp; Deleting Contacts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81000" y="1409700"/>
            <a:ext cx="5562600" cy="4029075"/>
          </a:xfrm>
          <a:custGeom>
            <a:avLst/>
            <a:gdLst/>
            <a:ahLst/>
            <a:cxnLst/>
            <a:rect l="l" t="t" r="r" b="b"/>
            <a:pathLst>
              <a:path w="5562600" h="4029075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3800465"/>
                </a:lnTo>
                <a:cubicBezTo>
                  <a:pt x="5562600" y="3926638"/>
                  <a:pt x="5460163" y="4029075"/>
                  <a:pt x="5333990" y="4029075"/>
                </a:cubicBezTo>
                <a:lnTo>
                  <a:pt x="228610" y="4029075"/>
                </a:lnTo>
                <a:cubicBezTo>
                  <a:pt x="102437" y="4029075"/>
                  <a:pt x="0" y="3926638"/>
                  <a:pt x="0" y="380046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81000" y="1409700"/>
            <a:ext cx="5562600" cy="76200"/>
          </a:xfrm>
          <a:custGeom>
            <a:avLst/>
            <a:gdLst/>
            <a:ahLst/>
            <a:cxnLst/>
            <a:rect l="l" t="t" r="r" b="b"/>
            <a:pathLst>
              <a:path w="5562600" h="76200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76200"/>
                </a:lnTo>
                <a:lnTo>
                  <a:pt x="0" y="76200"/>
                </a:ln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Shape 5"/>
          <p:cNvSpPr/>
          <p:nvPr/>
        </p:nvSpPr>
        <p:spPr>
          <a:xfrm>
            <a:off x="609600" y="1676400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776288" y="1828800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114300" y="71438"/>
                </a:moveTo>
                <a:lnTo>
                  <a:pt x="114300" y="114300"/>
                </a:lnTo>
                <a:lnTo>
                  <a:pt x="171450" y="114300"/>
                </a:lnTo>
                <a:lnTo>
                  <a:pt x="171450" y="71438"/>
                </a:lnTo>
                <a:lnTo>
                  <a:pt x="114300" y="71438"/>
                </a:lnTo>
                <a:close/>
                <a:moveTo>
                  <a:pt x="85725" y="71438"/>
                </a:moveTo>
                <a:lnTo>
                  <a:pt x="28575" y="71438"/>
                </a:lnTo>
                <a:lnTo>
                  <a:pt x="28575" y="114300"/>
                </a:lnTo>
                <a:lnTo>
                  <a:pt x="85725" y="114300"/>
                </a:lnTo>
                <a:lnTo>
                  <a:pt x="85725" y="71438"/>
                </a:lnTo>
                <a:close/>
                <a:moveTo>
                  <a:pt x="0" y="142875"/>
                </a:moveTo>
                <a:lnTo>
                  <a:pt x="0" y="42863"/>
                </a:lnTo>
                <a:cubicBezTo>
                  <a:pt x="0" y="27102"/>
                  <a:pt x="12814" y="14288"/>
                  <a:pt x="28575" y="14288"/>
                </a:cubicBezTo>
                <a:lnTo>
                  <a:pt x="171450" y="14288"/>
                </a:lnTo>
                <a:cubicBezTo>
                  <a:pt x="187211" y="14288"/>
                  <a:pt x="200025" y="27102"/>
                  <a:pt x="200025" y="42863"/>
                </a:cubicBezTo>
                <a:lnTo>
                  <a:pt x="200025" y="185738"/>
                </a:lnTo>
                <a:cubicBezTo>
                  <a:pt x="200025" y="201498"/>
                  <a:pt x="187211" y="214313"/>
                  <a:pt x="171450" y="214313"/>
                </a:cubicBezTo>
                <a:lnTo>
                  <a:pt x="28575" y="214313"/>
                </a:lnTo>
                <a:cubicBezTo>
                  <a:pt x="12814" y="214313"/>
                  <a:pt x="0" y="201498"/>
                  <a:pt x="0" y="185738"/>
                </a:cubicBezTo>
                <a:lnTo>
                  <a:pt x="0" y="142875"/>
                </a:lnTo>
                <a:close/>
                <a:moveTo>
                  <a:pt x="171450" y="142875"/>
                </a:moveTo>
                <a:lnTo>
                  <a:pt x="114300" y="142875"/>
                </a:lnTo>
                <a:lnTo>
                  <a:pt x="114300" y="185738"/>
                </a:lnTo>
                <a:lnTo>
                  <a:pt x="171450" y="185738"/>
                </a:lnTo>
                <a:lnTo>
                  <a:pt x="171450" y="142875"/>
                </a:lnTo>
                <a:close/>
                <a:moveTo>
                  <a:pt x="85725" y="185738"/>
                </a:moveTo>
                <a:lnTo>
                  <a:pt x="85725" y="142875"/>
                </a:lnTo>
                <a:lnTo>
                  <a:pt x="28575" y="142875"/>
                </a:lnTo>
                <a:lnTo>
                  <a:pt x="28575" y="185738"/>
                </a:lnTo>
                <a:lnTo>
                  <a:pt x="85725" y="185738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9" name="Text 7"/>
          <p:cNvSpPr/>
          <p:nvPr/>
        </p:nvSpPr>
        <p:spPr>
          <a:xfrm>
            <a:off x="1295400" y="1771650"/>
            <a:ext cx="2524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4ECDC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Print Contact List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609600" y="2362200"/>
            <a:ext cx="51911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Displays all contacts in a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formatted table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with proper alignment and headers for easy reading!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609600" y="3071813"/>
            <a:ext cx="5105400" cy="2133600"/>
          </a:xfrm>
          <a:custGeom>
            <a:avLst/>
            <a:gdLst/>
            <a:ahLst/>
            <a:cxnLst/>
            <a:rect l="l" t="t" r="r" b="b"/>
            <a:pathLst>
              <a:path w="5105400" h="2133600">
                <a:moveTo>
                  <a:pt x="114297" y="0"/>
                </a:moveTo>
                <a:lnTo>
                  <a:pt x="4991103" y="0"/>
                </a:lnTo>
                <a:cubicBezTo>
                  <a:pt x="5054228" y="0"/>
                  <a:pt x="5105400" y="51172"/>
                  <a:pt x="5105400" y="114297"/>
                </a:cubicBezTo>
                <a:lnTo>
                  <a:pt x="5105400" y="2019303"/>
                </a:lnTo>
                <a:cubicBezTo>
                  <a:pt x="5105400" y="2082428"/>
                  <a:pt x="5054228" y="2133600"/>
                  <a:pt x="4991103" y="2133600"/>
                </a:cubicBezTo>
                <a:lnTo>
                  <a:pt x="114297" y="2133600"/>
                </a:lnTo>
                <a:cubicBezTo>
                  <a:pt x="51172" y="2133600"/>
                  <a:pt x="0" y="2082428"/>
                  <a:pt x="0" y="20193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12" name="Text 10"/>
          <p:cNvSpPr/>
          <p:nvPr/>
        </p:nvSpPr>
        <p:spPr>
          <a:xfrm>
            <a:off x="762000" y="3224213"/>
            <a:ext cx="4876800" cy="1828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"%-20s %-15s %-30s\n"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"Name"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 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"Phone"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 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"Email"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F6B6B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for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(i = 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0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; i &lt; count; i++) {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printf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(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4ECDC4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"%-20s %-15s %-30s\n"</a:t>
            </a:r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contacts[i].name,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contacts[i].phone,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           contacts[i].email);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}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00050" y="5643563"/>
            <a:ext cx="5524500" cy="981075"/>
          </a:xfrm>
          <a:custGeom>
            <a:avLst/>
            <a:gdLst/>
            <a:ahLst/>
            <a:cxnLst/>
            <a:rect l="l" t="t" r="r" b="b"/>
            <a:pathLst>
              <a:path w="5524500" h="981075">
                <a:moveTo>
                  <a:pt x="228600" y="0"/>
                </a:moveTo>
                <a:lnTo>
                  <a:pt x="5295900" y="0"/>
                </a:lnTo>
                <a:cubicBezTo>
                  <a:pt x="5422152" y="0"/>
                  <a:pt x="5524500" y="102348"/>
                  <a:pt x="5524500" y="228600"/>
                </a:cubicBezTo>
                <a:lnTo>
                  <a:pt x="5524500" y="752475"/>
                </a:lnTo>
                <a:cubicBezTo>
                  <a:pt x="5524500" y="878727"/>
                  <a:pt x="5422152" y="981075"/>
                  <a:pt x="5295900" y="981075"/>
                </a:cubicBezTo>
                <a:lnTo>
                  <a:pt x="228600" y="981075"/>
                </a:lnTo>
                <a:cubicBezTo>
                  <a:pt x="102348" y="981075"/>
                  <a:pt x="0" y="878727"/>
                  <a:pt x="0" y="752475"/>
                </a:cubicBezTo>
                <a:lnTo>
                  <a:pt x="0" y="228600"/>
                </a:lnTo>
                <a:cubicBezTo>
                  <a:pt x="0" y="102348"/>
                  <a:pt x="102348" y="0"/>
                  <a:pt x="228600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50800">
            <a:solidFill>
              <a:srgbClr val="4ECDC4"/>
            </a:solidFill>
            <a:prstDash val="solid"/>
          </a:ln>
        </p:spPr>
      </p:sp>
      <p:sp>
        <p:nvSpPr>
          <p:cNvPr id="14" name="Shape 12"/>
          <p:cNvSpPr/>
          <p:nvPr/>
        </p:nvSpPr>
        <p:spPr>
          <a:xfrm>
            <a:off x="633413" y="5906453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113987" y="71225"/>
                </a:moveTo>
                <a:lnTo>
                  <a:pt x="87198" y="114088"/>
                </a:lnTo>
                <a:cubicBezTo>
                  <a:pt x="85792" y="116332"/>
                  <a:pt x="83381" y="117738"/>
                  <a:pt x="80736" y="117872"/>
                </a:cubicBezTo>
                <a:cubicBezTo>
                  <a:pt x="78090" y="118006"/>
                  <a:pt x="75545" y="116800"/>
                  <a:pt x="73971" y="114657"/>
                </a:cubicBezTo>
                <a:lnTo>
                  <a:pt x="57898" y="93226"/>
                </a:lnTo>
                <a:cubicBezTo>
                  <a:pt x="55219" y="89676"/>
                  <a:pt x="55956" y="84653"/>
                  <a:pt x="59505" y="81975"/>
                </a:cubicBezTo>
                <a:cubicBezTo>
                  <a:pt x="63055" y="79296"/>
                  <a:pt x="68078" y="80032"/>
                  <a:pt x="70757" y="83582"/>
                </a:cubicBezTo>
                <a:lnTo>
                  <a:pt x="79798" y="95637"/>
                </a:lnTo>
                <a:lnTo>
                  <a:pt x="100359" y="62720"/>
                </a:lnTo>
                <a:cubicBezTo>
                  <a:pt x="102703" y="58969"/>
                  <a:pt x="107659" y="57797"/>
                  <a:pt x="111443" y="60175"/>
                </a:cubicBezTo>
                <a:cubicBezTo>
                  <a:pt x="115226" y="62552"/>
                  <a:pt x="116365" y="67475"/>
                  <a:pt x="113987" y="71259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5" name="Text 13"/>
          <p:cNvSpPr/>
          <p:nvPr/>
        </p:nvSpPr>
        <p:spPr>
          <a:xfrm>
            <a:off x="885825" y="5853113"/>
            <a:ext cx="4914900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Clean formatting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makes it easy to read all contact details at a glance!</a:t>
            </a:r>
            <a:endParaRPr lang="en-US" sz="1600" dirty="0"/>
          </a:p>
        </p:txBody>
      </p:sp>
      <p:sp>
        <p:nvSpPr>
          <p:cNvPr id="16" name="Shape 14"/>
          <p:cNvSpPr/>
          <p:nvPr/>
        </p:nvSpPr>
        <p:spPr>
          <a:xfrm>
            <a:off x="6248400" y="1930003"/>
            <a:ext cx="5562600" cy="3267075"/>
          </a:xfrm>
          <a:custGeom>
            <a:avLst/>
            <a:gdLst/>
            <a:ahLst/>
            <a:cxnLst/>
            <a:rect l="l" t="t" r="r" b="b"/>
            <a:pathLst>
              <a:path w="5562600" h="3267075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3038478"/>
                </a:lnTo>
                <a:cubicBezTo>
                  <a:pt x="5562600" y="3164729"/>
                  <a:pt x="5460254" y="3267075"/>
                  <a:pt x="5334003" y="3267075"/>
                </a:cubicBezTo>
                <a:lnTo>
                  <a:pt x="228597" y="3267075"/>
                </a:lnTo>
                <a:cubicBezTo>
                  <a:pt x="102346" y="3267075"/>
                  <a:pt x="0" y="3164729"/>
                  <a:pt x="0" y="3038478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17" name="Shape 15"/>
          <p:cNvSpPr/>
          <p:nvPr/>
        </p:nvSpPr>
        <p:spPr>
          <a:xfrm>
            <a:off x="6248400" y="1930003"/>
            <a:ext cx="5562600" cy="76200"/>
          </a:xfrm>
          <a:custGeom>
            <a:avLst/>
            <a:gdLst/>
            <a:ahLst/>
            <a:cxnLst/>
            <a:rect l="l" t="t" r="r" b="b"/>
            <a:pathLst>
              <a:path w="5562600" h="76200">
                <a:moveTo>
                  <a:pt x="76200" y="0"/>
                </a:moveTo>
                <a:lnTo>
                  <a:pt x="5486400" y="0"/>
                </a:lnTo>
                <a:cubicBezTo>
                  <a:pt x="5528456" y="0"/>
                  <a:pt x="5562600" y="34144"/>
                  <a:pt x="5562600" y="76200"/>
                </a:cubicBezTo>
                <a:lnTo>
                  <a:pt x="5562600" y="76200"/>
                </a:lnTo>
                <a:lnTo>
                  <a:pt x="0" y="76200"/>
                </a:ln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8" name="Shape 16"/>
          <p:cNvSpPr/>
          <p:nvPr/>
        </p:nvSpPr>
        <p:spPr>
          <a:xfrm>
            <a:off x="6477000" y="2196703"/>
            <a:ext cx="533400" cy="533400"/>
          </a:xfrm>
          <a:custGeom>
            <a:avLst/>
            <a:gdLst/>
            <a:ahLst/>
            <a:cxnLst/>
            <a:rect l="l" t="t" r="r" b="b"/>
            <a:pathLst>
              <a:path w="533400" h="533400">
                <a:moveTo>
                  <a:pt x="152398" y="0"/>
                </a:moveTo>
                <a:lnTo>
                  <a:pt x="381002" y="0"/>
                </a:lnTo>
                <a:cubicBezTo>
                  <a:pt x="465113" y="0"/>
                  <a:pt x="533400" y="68287"/>
                  <a:pt x="533400" y="152398"/>
                </a:cubicBezTo>
                <a:lnTo>
                  <a:pt x="533400" y="381002"/>
                </a:lnTo>
                <a:cubicBezTo>
                  <a:pt x="533400" y="465113"/>
                  <a:pt x="465113" y="533400"/>
                  <a:pt x="381002" y="533400"/>
                </a:cubicBezTo>
                <a:lnTo>
                  <a:pt x="152398" y="533400"/>
                </a:lnTo>
                <a:cubicBezTo>
                  <a:pt x="68287" y="533400"/>
                  <a:pt x="0" y="465113"/>
                  <a:pt x="0" y="381002"/>
                </a:cubicBezTo>
                <a:lnTo>
                  <a:pt x="0" y="152398"/>
                </a:lnTo>
                <a:cubicBezTo>
                  <a:pt x="0" y="68287"/>
                  <a:pt x="68287" y="0"/>
                  <a:pt x="152398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42875" dist="95250" dir="5400000">
              <a:srgbClr val="000000">
                <a:alpha val="10196"/>
              </a:srgbClr>
            </a:outerShdw>
          </a:effectLst>
        </p:spPr>
      </p:sp>
      <p:sp>
        <p:nvSpPr>
          <p:cNvPr id="19" name="Shape 17"/>
          <p:cNvSpPr/>
          <p:nvPr/>
        </p:nvSpPr>
        <p:spPr>
          <a:xfrm>
            <a:off x="6643688" y="2349103"/>
            <a:ext cx="200025" cy="228600"/>
          </a:xfrm>
          <a:custGeom>
            <a:avLst/>
            <a:gdLst/>
            <a:ahLst/>
            <a:cxnLst/>
            <a:rect l="l" t="t" r="r" b="b"/>
            <a:pathLst>
              <a:path w="200025" h="228600">
                <a:moveTo>
                  <a:pt x="61034" y="2634"/>
                </a:moveTo>
                <a:cubicBezTo>
                  <a:pt x="62999" y="-3215"/>
                  <a:pt x="68446" y="-7144"/>
                  <a:pt x="74608" y="-7144"/>
                </a:cubicBezTo>
                <a:lnTo>
                  <a:pt x="125462" y="-7144"/>
                </a:lnTo>
                <a:cubicBezTo>
                  <a:pt x="131624" y="-7144"/>
                  <a:pt x="137071" y="-3215"/>
                  <a:pt x="139035" y="2634"/>
                </a:cubicBezTo>
                <a:lnTo>
                  <a:pt x="142875" y="14288"/>
                </a:lnTo>
                <a:lnTo>
                  <a:pt x="185738" y="14288"/>
                </a:lnTo>
                <a:cubicBezTo>
                  <a:pt x="193640" y="14288"/>
                  <a:pt x="200025" y="20672"/>
                  <a:pt x="200025" y="28575"/>
                </a:cubicBezTo>
                <a:cubicBezTo>
                  <a:pt x="200025" y="36478"/>
                  <a:pt x="193640" y="42863"/>
                  <a:pt x="185738" y="42863"/>
                </a:cubicBezTo>
                <a:lnTo>
                  <a:pt x="14288" y="42863"/>
                </a:lnTo>
                <a:cubicBezTo>
                  <a:pt x="6385" y="42863"/>
                  <a:pt x="0" y="36478"/>
                  <a:pt x="0" y="28575"/>
                </a:cubicBezTo>
                <a:cubicBezTo>
                  <a:pt x="0" y="20672"/>
                  <a:pt x="6385" y="14288"/>
                  <a:pt x="14288" y="14288"/>
                </a:cubicBezTo>
                <a:lnTo>
                  <a:pt x="57150" y="14288"/>
                </a:lnTo>
                <a:lnTo>
                  <a:pt x="61034" y="2634"/>
                </a:lnTo>
                <a:close/>
                <a:moveTo>
                  <a:pt x="14288" y="64294"/>
                </a:moveTo>
                <a:lnTo>
                  <a:pt x="185738" y="64294"/>
                </a:lnTo>
                <a:lnTo>
                  <a:pt x="185738" y="200025"/>
                </a:lnTo>
                <a:cubicBezTo>
                  <a:pt x="185738" y="215786"/>
                  <a:pt x="172923" y="228600"/>
                  <a:pt x="157163" y="228600"/>
                </a:cubicBezTo>
                <a:lnTo>
                  <a:pt x="42863" y="228600"/>
                </a:lnTo>
                <a:cubicBezTo>
                  <a:pt x="27102" y="228600"/>
                  <a:pt x="14288" y="215786"/>
                  <a:pt x="14288" y="200025"/>
                </a:cubicBezTo>
                <a:lnTo>
                  <a:pt x="14288" y="64294"/>
                </a:lnTo>
                <a:close/>
                <a:moveTo>
                  <a:pt x="53578" y="92869"/>
                </a:moveTo>
                <a:cubicBezTo>
                  <a:pt x="47640" y="92869"/>
                  <a:pt x="42863" y="97646"/>
                  <a:pt x="42863" y="103584"/>
                </a:cubicBezTo>
                <a:lnTo>
                  <a:pt x="42863" y="189309"/>
                </a:lnTo>
                <a:cubicBezTo>
                  <a:pt x="42863" y="195248"/>
                  <a:pt x="47640" y="200025"/>
                  <a:pt x="53578" y="200025"/>
                </a:cubicBezTo>
                <a:cubicBezTo>
                  <a:pt x="59516" y="200025"/>
                  <a:pt x="64294" y="195248"/>
                  <a:pt x="64294" y="189309"/>
                </a:cubicBezTo>
                <a:lnTo>
                  <a:pt x="64294" y="103584"/>
                </a:lnTo>
                <a:cubicBezTo>
                  <a:pt x="64294" y="97646"/>
                  <a:pt x="59516" y="92869"/>
                  <a:pt x="53578" y="92869"/>
                </a:cubicBezTo>
                <a:close/>
                <a:moveTo>
                  <a:pt x="100013" y="92869"/>
                </a:moveTo>
                <a:cubicBezTo>
                  <a:pt x="94074" y="92869"/>
                  <a:pt x="89297" y="97646"/>
                  <a:pt x="89297" y="103584"/>
                </a:cubicBezTo>
                <a:lnTo>
                  <a:pt x="89297" y="189309"/>
                </a:lnTo>
                <a:cubicBezTo>
                  <a:pt x="89297" y="195248"/>
                  <a:pt x="94074" y="200025"/>
                  <a:pt x="100013" y="200025"/>
                </a:cubicBezTo>
                <a:cubicBezTo>
                  <a:pt x="105951" y="200025"/>
                  <a:pt x="110728" y="195248"/>
                  <a:pt x="110728" y="189309"/>
                </a:cubicBezTo>
                <a:lnTo>
                  <a:pt x="110728" y="103584"/>
                </a:lnTo>
                <a:cubicBezTo>
                  <a:pt x="110728" y="97646"/>
                  <a:pt x="105951" y="92869"/>
                  <a:pt x="100013" y="92869"/>
                </a:cubicBezTo>
                <a:close/>
                <a:moveTo>
                  <a:pt x="146447" y="92869"/>
                </a:moveTo>
                <a:cubicBezTo>
                  <a:pt x="140509" y="92869"/>
                  <a:pt x="135731" y="97646"/>
                  <a:pt x="135731" y="103584"/>
                </a:cubicBezTo>
                <a:lnTo>
                  <a:pt x="135731" y="189309"/>
                </a:lnTo>
                <a:cubicBezTo>
                  <a:pt x="135731" y="195248"/>
                  <a:pt x="140509" y="200025"/>
                  <a:pt x="146447" y="200025"/>
                </a:cubicBezTo>
                <a:cubicBezTo>
                  <a:pt x="152385" y="200025"/>
                  <a:pt x="157163" y="195248"/>
                  <a:pt x="157163" y="189309"/>
                </a:cubicBezTo>
                <a:lnTo>
                  <a:pt x="157163" y="103584"/>
                </a:lnTo>
                <a:cubicBezTo>
                  <a:pt x="157163" y="97646"/>
                  <a:pt x="152385" y="92869"/>
                  <a:pt x="146447" y="92869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20" name="Text 18"/>
          <p:cNvSpPr/>
          <p:nvPr/>
        </p:nvSpPr>
        <p:spPr>
          <a:xfrm>
            <a:off x="7162800" y="2291953"/>
            <a:ext cx="2143125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FF6B6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Delete Contact</a:t>
            </a:r>
            <a:endParaRPr lang="en-US" sz="1600" dirty="0"/>
          </a:p>
        </p:txBody>
      </p:sp>
      <p:sp>
        <p:nvSpPr>
          <p:cNvPr id="21" name="Text 19"/>
          <p:cNvSpPr/>
          <p:nvPr/>
        </p:nvSpPr>
        <p:spPr>
          <a:xfrm>
            <a:off x="6477000" y="2882503"/>
            <a:ext cx="5191125" cy="56197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Removes a contact by </a:t>
            </a:r>
            <a:pPr>
              <a:lnSpc>
                <a:spcPct val="14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shifting array elements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fill the gap left by the deleted entry.</a:t>
            </a:r>
            <a:endParaRPr lang="en-US" sz="1600" dirty="0"/>
          </a:p>
        </p:txBody>
      </p:sp>
      <p:sp>
        <p:nvSpPr>
          <p:cNvPr id="22" name="Shape 20"/>
          <p:cNvSpPr/>
          <p:nvPr/>
        </p:nvSpPr>
        <p:spPr>
          <a:xfrm>
            <a:off x="6477000" y="3592116"/>
            <a:ext cx="5105400" cy="1371600"/>
          </a:xfrm>
          <a:custGeom>
            <a:avLst/>
            <a:gdLst/>
            <a:ahLst/>
            <a:cxnLst/>
            <a:rect l="l" t="t" r="r" b="b"/>
            <a:pathLst>
              <a:path w="5105400" h="1371600">
                <a:moveTo>
                  <a:pt x="114295" y="0"/>
                </a:moveTo>
                <a:lnTo>
                  <a:pt x="4991105" y="0"/>
                </a:lnTo>
                <a:cubicBezTo>
                  <a:pt x="5054186" y="0"/>
                  <a:pt x="5105400" y="51214"/>
                  <a:pt x="5105400" y="114295"/>
                </a:cubicBezTo>
                <a:lnTo>
                  <a:pt x="5105400" y="1257305"/>
                </a:lnTo>
                <a:cubicBezTo>
                  <a:pt x="5105400" y="1320386"/>
                  <a:pt x="5054186" y="1371600"/>
                  <a:pt x="4991105" y="1371600"/>
                </a:cubicBezTo>
                <a:lnTo>
                  <a:pt x="114295" y="1371600"/>
                </a:lnTo>
                <a:cubicBezTo>
                  <a:pt x="51214" y="1371600"/>
                  <a:pt x="0" y="1320386"/>
                  <a:pt x="0" y="1257305"/>
                </a:cubicBezTo>
                <a:lnTo>
                  <a:pt x="0" y="114295"/>
                </a:lnTo>
                <a:cubicBezTo>
                  <a:pt x="0" y="51214"/>
                  <a:pt x="51214" y="0"/>
                  <a:pt x="114295" y="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23" name="Shape 21"/>
          <p:cNvSpPr/>
          <p:nvPr/>
        </p:nvSpPr>
        <p:spPr>
          <a:xfrm>
            <a:off x="6629400" y="37445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4" name="Text 22"/>
          <p:cNvSpPr/>
          <p:nvPr/>
        </p:nvSpPr>
        <p:spPr>
          <a:xfrm>
            <a:off x="6591300" y="3744516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1</a:t>
            </a:r>
            <a:endParaRPr lang="en-US" sz="1600" dirty="0"/>
          </a:p>
        </p:txBody>
      </p:sp>
      <p:sp>
        <p:nvSpPr>
          <p:cNvPr id="25" name="Text 23"/>
          <p:cNvSpPr/>
          <p:nvPr/>
        </p:nvSpPr>
        <p:spPr>
          <a:xfrm>
            <a:off x="7048500" y="3782616"/>
            <a:ext cx="19431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Search for contact by name</a:t>
            </a:r>
            <a:endParaRPr lang="en-US" sz="1600" dirty="0"/>
          </a:p>
        </p:txBody>
      </p:sp>
      <p:sp>
        <p:nvSpPr>
          <p:cNvPr id="26" name="Shape 24"/>
          <p:cNvSpPr/>
          <p:nvPr/>
        </p:nvSpPr>
        <p:spPr>
          <a:xfrm>
            <a:off x="6629400" y="41255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7" name="Text 25"/>
          <p:cNvSpPr/>
          <p:nvPr/>
        </p:nvSpPr>
        <p:spPr>
          <a:xfrm>
            <a:off x="6591300" y="4125516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2</a:t>
            </a:r>
            <a:endParaRPr lang="en-US" sz="1600" dirty="0"/>
          </a:p>
        </p:txBody>
      </p:sp>
      <p:sp>
        <p:nvSpPr>
          <p:cNvPr id="28" name="Text 26"/>
          <p:cNvSpPr/>
          <p:nvPr/>
        </p:nvSpPr>
        <p:spPr>
          <a:xfrm>
            <a:off x="7048500" y="4163616"/>
            <a:ext cx="211455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Shift all following elements left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6629400" y="4506516"/>
            <a:ext cx="304800" cy="304800"/>
          </a:xfrm>
          <a:custGeom>
            <a:avLst/>
            <a:gdLst/>
            <a:ahLst/>
            <a:cxnLst/>
            <a:rect l="l" t="t" r="r" b="b"/>
            <a:pathLst>
              <a:path w="304800" h="304800">
                <a:moveTo>
                  <a:pt x="152400" y="0"/>
                </a:moveTo>
                <a:lnTo>
                  <a:pt x="152400" y="0"/>
                </a:lnTo>
                <a:cubicBezTo>
                  <a:pt x="236512" y="0"/>
                  <a:pt x="304800" y="68288"/>
                  <a:pt x="304800" y="152400"/>
                </a:cubicBezTo>
                <a:lnTo>
                  <a:pt x="304800" y="152400"/>
                </a:lnTo>
                <a:cubicBezTo>
                  <a:pt x="304800" y="236512"/>
                  <a:pt x="236512" y="304800"/>
                  <a:pt x="152400" y="304800"/>
                </a:cubicBezTo>
                <a:lnTo>
                  <a:pt x="152400" y="304800"/>
                </a:lnTo>
                <a:cubicBezTo>
                  <a:pt x="68288" y="304800"/>
                  <a:pt x="0" y="236512"/>
                  <a:pt x="0" y="152400"/>
                </a:cubicBezTo>
                <a:lnTo>
                  <a:pt x="0" y="152400"/>
                </a:lnTo>
                <a:cubicBezTo>
                  <a:pt x="0" y="68288"/>
                  <a:pt x="68288" y="0"/>
                  <a:pt x="152400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0" name="Text 28"/>
          <p:cNvSpPr/>
          <p:nvPr/>
        </p:nvSpPr>
        <p:spPr>
          <a:xfrm>
            <a:off x="6591300" y="4506516"/>
            <a:ext cx="3810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lang="en-US" sz="1200" b="1" dirty="0">
                <a:solidFill>
                  <a:srgbClr val="FFFFFF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3</a:t>
            </a:r>
            <a:endParaRPr lang="en-US" sz="1600" dirty="0"/>
          </a:p>
        </p:txBody>
      </p:sp>
      <p:sp>
        <p:nvSpPr>
          <p:cNvPr id="31" name="Text 29"/>
          <p:cNvSpPr/>
          <p:nvPr/>
        </p:nvSpPr>
        <p:spPr>
          <a:xfrm>
            <a:off x="7048500" y="4544616"/>
            <a:ext cx="20097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Decrease contact count by 1</a:t>
            </a:r>
            <a:endParaRPr lang="en-US" sz="1600" dirty="0"/>
          </a:p>
        </p:txBody>
      </p:sp>
      <p:sp>
        <p:nvSpPr>
          <p:cNvPr id="32" name="Shape 30"/>
          <p:cNvSpPr/>
          <p:nvPr/>
        </p:nvSpPr>
        <p:spPr>
          <a:xfrm>
            <a:off x="6267450" y="5401866"/>
            <a:ext cx="5524500" cy="695325"/>
          </a:xfrm>
          <a:custGeom>
            <a:avLst/>
            <a:gdLst/>
            <a:ahLst/>
            <a:cxnLst/>
            <a:rect l="l" t="t" r="r" b="b"/>
            <a:pathLst>
              <a:path w="5524500" h="695325">
                <a:moveTo>
                  <a:pt x="228602" y="0"/>
                </a:moveTo>
                <a:lnTo>
                  <a:pt x="5295898" y="0"/>
                </a:lnTo>
                <a:cubicBezTo>
                  <a:pt x="5422151" y="0"/>
                  <a:pt x="5524500" y="102349"/>
                  <a:pt x="5524500" y="228602"/>
                </a:cubicBezTo>
                <a:lnTo>
                  <a:pt x="5524500" y="466723"/>
                </a:lnTo>
                <a:cubicBezTo>
                  <a:pt x="5524500" y="592976"/>
                  <a:pt x="5422151" y="695325"/>
                  <a:pt x="5295898" y="695325"/>
                </a:cubicBezTo>
                <a:lnTo>
                  <a:pt x="228602" y="695325"/>
                </a:lnTo>
                <a:cubicBezTo>
                  <a:pt x="102349" y="695325"/>
                  <a:pt x="0" y="592976"/>
                  <a:pt x="0" y="466723"/>
                </a:cubicBezTo>
                <a:lnTo>
                  <a:pt x="0" y="228602"/>
                </a:lnTo>
                <a:cubicBezTo>
                  <a:pt x="0" y="102349"/>
                  <a:pt x="102349" y="0"/>
                  <a:pt x="228602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 w="50800">
            <a:solidFill>
              <a:srgbClr val="FF6B6B"/>
            </a:solidFill>
            <a:prstDash val="solid"/>
          </a:ln>
        </p:spPr>
      </p:sp>
      <p:sp>
        <p:nvSpPr>
          <p:cNvPr id="33" name="Shape 31"/>
          <p:cNvSpPr/>
          <p:nvPr/>
        </p:nvSpPr>
        <p:spPr>
          <a:xfrm>
            <a:off x="6500813" y="5664757"/>
            <a:ext cx="171450" cy="171450"/>
          </a:xfrm>
          <a:custGeom>
            <a:avLst/>
            <a:gdLst/>
            <a:ahLst/>
            <a:cxnLst/>
            <a:rect l="l" t="t" r="r" b="b"/>
            <a:pathLst>
              <a:path w="171450" h="171450">
                <a:moveTo>
                  <a:pt x="85725" y="171450"/>
                </a:moveTo>
                <a:cubicBezTo>
                  <a:pt x="133038" y="171450"/>
                  <a:pt x="171450" y="133038"/>
                  <a:pt x="171450" y="85725"/>
                </a:cubicBezTo>
                <a:cubicBezTo>
                  <a:pt x="171450" y="38412"/>
                  <a:pt x="133038" y="0"/>
                  <a:pt x="85725" y="0"/>
                </a:cubicBezTo>
                <a:cubicBezTo>
                  <a:pt x="38412" y="0"/>
                  <a:pt x="0" y="38412"/>
                  <a:pt x="0" y="85725"/>
                </a:cubicBezTo>
                <a:cubicBezTo>
                  <a:pt x="0" y="133038"/>
                  <a:pt x="38412" y="171450"/>
                  <a:pt x="85725" y="171450"/>
                </a:cubicBezTo>
                <a:close/>
                <a:moveTo>
                  <a:pt x="85725" y="45541"/>
                </a:moveTo>
                <a:cubicBezTo>
                  <a:pt x="90179" y="45541"/>
                  <a:pt x="93762" y="49124"/>
                  <a:pt x="93762" y="53578"/>
                </a:cubicBezTo>
                <a:lnTo>
                  <a:pt x="93762" y="91083"/>
                </a:lnTo>
                <a:cubicBezTo>
                  <a:pt x="93762" y="95536"/>
                  <a:pt x="90179" y="99120"/>
                  <a:pt x="85725" y="99120"/>
                </a:cubicBezTo>
                <a:cubicBezTo>
                  <a:pt x="81271" y="99120"/>
                  <a:pt x="77688" y="95536"/>
                  <a:pt x="77688" y="91083"/>
                </a:cubicBezTo>
                <a:lnTo>
                  <a:pt x="77688" y="53578"/>
                </a:lnTo>
                <a:cubicBezTo>
                  <a:pt x="77688" y="49124"/>
                  <a:pt x="81271" y="45541"/>
                  <a:pt x="85725" y="45541"/>
                </a:cubicBezTo>
                <a:close/>
                <a:moveTo>
                  <a:pt x="76784" y="117872"/>
                </a:moveTo>
                <a:cubicBezTo>
                  <a:pt x="76581" y="114553"/>
                  <a:pt x="78236" y="111396"/>
                  <a:pt x="81081" y="109675"/>
                </a:cubicBezTo>
                <a:cubicBezTo>
                  <a:pt x="83926" y="107954"/>
                  <a:pt x="87491" y="107954"/>
                  <a:pt x="90336" y="109675"/>
                </a:cubicBezTo>
                <a:cubicBezTo>
                  <a:pt x="93181" y="111396"/>
                  <a:pt x="94836" y="114553"/>
                  <a:pt x="94632" y="117872"/>
                </a:cubicBezTo>
                <a:cubicBezTo>
                  <a:pt x="94836" y="121191"/>
                  <a:pt x="93181" y="124348"/>
                  <a:pt x="90336" y="126069"/>
                </a:cubicBezTo>
                <a:cubicBezTo>
                  <a:pt x="87491" y="127790"/>
                  <a:pt x="83926" y="127790"/>
                  <a:pt x="81081" y="126069"/>
                </a:cubicBezTo>
                <a:cubicBezTo>
                  <a:pt x="78236" y="124348"/>
                  <a:pt x="76581" y="121191"/>
                  <a:pt x="76784" y="117872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4" name="Text 32"/>
          <p:cNvSpPr/>
          <p:nvPr/>
        </p:nvSpPr>
        <p:spPr>
          <a:xfrm>
            <a:off x="6753225" y="5611416"/>
            <a:ext cx="4914900" cy="27622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Remember to save</a:t>
            </a:r>
            <a:pPr>
              <a:lnSpc>
                <a:spcPct val="14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after deleting to update the file!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81000" y="381000"/>
            <a:ext cx="762000" cy="762000"/>
          </a:xfrm>
          <a:custGeom>
            <a:avLst/>
            <a:gdLst/>
            <a:ahLst/>
            <a:cxnLst/>
            <a:rect l="l" t="t" r="r" b="b"/>
            <a:pathLst>
              <a:path w="762000" h="762000">
                <a:moveTo>
                  <a:pt x="228600" y="0"/>
                </a:moveTo>
                <a:lnTo>
                  <a:pt x="533400" y="0"/>
                </a:lnTo>
                <a:cubicBezTo>
                  <a:pt x="659568" y="0"/>
                  <a:pt x="762000" y="102432"/>
                  <a:pt x="762000" y="228600"/>
                </a:cubicBezTo>
                <a:lnTo>
                  <a:pt x="762000" y="533400"/>
                </a:lnTo>
                <a:cubicBezTo>
                  <a:pt x="762000" y="659568"/>
                  <a:pt x="659568" y="762000"/>
                  <a:pt x="533400" y="762000"/>
                </a:cubicBezTo>
                <a:lnTo>
                  <a:pt x="228600" y="762000"/>
                </a:lnTo>
                <a:cubicBezTo>
                  <a:pt x="102432" y="762000"/>
                  <a:pt x="0" y="659568"/>
                  <a:pt x="0" y="533400"/>
                </a:cubicBezTo>
                <a:lnTo>
                  <a:pt x="0" y="228600"/>
                </a:lnTo>
                <a:cubicBezTo>
                  <a:pt x="0" y="102432"/>
                  <a:pt x="102432" y="0"/>
                  <a:pt x="228600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569119" y="590550"/>
            <a:ext cx="385763" cy="342900"/>
          </a:xfrm>
          <a:custGeom>
            <a:avLst/>
            <a:gdLst/>
            <a:ahLst/>
            <a:cxnLst/>
            <a:rect l="l" t="t" r="r" b="b"/>
            <a:pathLst>
              <a:path w="385763" h="342900">
                <a:moveTo>
                  <a:pt x="64294" y="0"/>
                </a:moveTo>
                <a:cubicBezTo>
                  <a:pt x="40652" y="0"/>
                  <a:pt x="21431" y="19221"/>
                  <a:pt x="21431" y="42863"/>
                </a:cubicBezTo>
                <a:lnTo>
                  <a:pt x="21431" y="300038"/>
                </a:lnTo>
                <a:cubicBezTo>
                  <a:pt x="21431" y="323679"/>
                  <a:pt x="40652" y="342900"/>
                  <a:pt x="64294" y="342900"/>
                </a:cubicBezTo>
                <a:lnTo>
                  <a:pt x="117872" y="342900"/>
                </a:lnTo>
                <a:lnTo>
                  <a:pt x="117872" y="267891"/>
                </a:lnTo>
                <a:cubicBezTo>
                  <a:pt x="117872" y="244249"/>
                  <a:pt x="137093" y="225028"/>
                  <a:pt x="160734" y="225028"/>
                </a:cubicBezTo>
                <a:lnTo>
                  <a:pt x="278606" y="225028"/>
                </a:lnTo>
                <a:lnTo>
                  <a:pt x="278606" y="114188"/>
                </a:lnTo>
                <a:cubicBezTo>
                  <a:pt x="278606" y="102803"/>
                  <a:pt x="274119" y="91886"/>
                  <a:pt x="266082" y="83850"/>
                </a:cubicBezTo>
                <a:lnTo>
                  <a:pt x="194690" y="12524"/>
                </a:lnTo>
                <a:cubicBezTo>
                  <a:pt x="186653" y="4487"/>
                  <a:pt x="175803" y="0"/>
                  <a:pt x="164418" y="0"/>
                </a:cubicBezTo>
                <a:lnTo>
                  <a:pt x="64294" y="0"/>
                </a:lnTo>
                <a:close/>
                <a:moveTo>
                  <a:pt x="239427" y="117872"/>
                </a:moveTo>
                <a:lnTo>
                  <a:pt x="176808" y="117872"/>
                </a:lnTo>
                <a:cubicBezTo>
                  <a:pt x="167900" y="117872"/>
                  <a:pt x="160734" y="110706"/>
                  <a:pt x="160734" y="101798"/>
                </a:cubicBezTo>
                <a:lnTo>
                  <a:pt x="160734" y="39179"/>
                </a:lnTo>
                <a:lnTo>
                  <a:pt x="239427" y="117872"/>
                </a:lnTo>
                <a:close/>
                <a:moveTo>
                  <a:pt x="176808" y="254496"/>
                </a:moveTo>
                <a:cubicBezTo>
                  <a:pt x="160533" y="254496"/>
                  <a:pt x="147340" y="267690"/>
                  <a:pt x="147340" y="283964"/>
                </a:cubicBezTo>
                <a:lnTo>
                  <a:pt x="147340" y="337542"/>
                </a:lnTo>
                <a:cubicBezTo>
                  <a:pt x="147340" y="353817"/>
                  <a:pt x="160533" y="367010"/>
                  <a:pt x="176808" y="367010"/>
                </a:cubicBezTo>
                <a:lnTo>
                  <a:pt x="187523" y="367010"/>
                </a:lnTo>
                <a:cubicBezTo>
                  <a:pt x="203798" y="367010"/>
                  <a:pt x="216991" y="353817"/>
                  <a:pt x="216991" y="337542"/>
                </a:cubicBezTo>
                <a:lnTo>
                  <a:pt x="216991" y="332184"/>
                </a:lnTo>
                <a:cubicBezTo>
                  <a:pt x="216991" y="324817"/>
                  <a:pt x="210964" y="318790"/>
                  <a:pt x="203597" y="318790"/>
                </a:cubicBezTo>
                <a:cubicBezTo>
                  <a:pt x="196230" y="318790"/>
                  <a:pt x="190202" y="324817"/>
                  <a:pt x="190202" y="332184"/>
                </a:cubicBezTo>
                <a:lnTo>
                  <a:pt x="190202" y="337542"/>
                </a:lnTo>
                <a:cubicBezTo>
                  <a:pt x="190202" y="339016"/>
                  <a:pt x="188997" y="340221"/>
                  <a:pt x="187523" y="340221"/>
                </a:cubicBezTo>
                <a:lnTo>
                  <a:pt x="176808" y="340221"/>
                </a:lnTo>
                <a:cubicBezTo>
                  <a:pt x="175334" y="340221"/>
                  <a:pt x="174129" y="339016"/>
                  <a:pt x="174129" y="337542"/>
                </a:cubicBezTo>
                <a:lnTo>
                  <a:pt x="174129" y="283964"/>
                </a:lnTo>
                <a:cubicBezTo>
                  <a:pt x="174129" y="282491"/>
                  <a:pt x="175334" y="281285"/>
                  <a:pt x="176808" y="281285"/>
                </a:cubicBezTo>
                <a:lnTo>
                  <a:pt x="187523" y="281285"/>
                </a:lnTo>
                <a:cubicBezTo>
                  <a:pt x="188997" y="281285"/>
                  <a:pt x="190202" y="282491"/>
                  <a:pt x="190202" y="283964"/>
                </a:cubicBezTo>
                <a:lnTo>
                  <a:pt x="190202" y="289322"/>
                </a:lnTo>
                <a:cubicBezTo>
                  <a:pt x="190202" y="296689"/>
                  <a:pt x="196230" y="302716"/>
                  <a:pt x="203597" y="302716"/>
                </a:cubicBezTo>
                <a:cubicBezTo>
                  <a:pt x="210964" y="302716"/>
                  <a:pt x="216991" y="296689"/>
                  <a:pt x="216991" y="289322"/>
                </a:cubicBezTo>
                <a:lnTo>
                  <a:pt x="216991" y="283964"/>
                </a:lnTo>
                <a:cubicBezTo>
                  <a:pt x="216991" y="267690"/>
                  <a:pt x="203798" y="254496"/>
                  <a:pt x="187523" y="254496"/>
                </a:cubicBezTo>
                <a:lnTo>
                  <a:pt x="176808" y="254496"/>
                </a:lnTo>
                <a:close/>
                <a:moveTo>
                  <a:pt x="267891" y="254496"/>
                </a:moveTo>
                <a:cubicBezTo>
                  <a:pt x="248669" y="254496"/>
                  <a:pt x="233065" y="270101"/>
                  <a:pt x="233065" y="289322"/>
                </a:cubicBezTo>
                <a:cubicBezTo>
                  <a:pt x="233065" y="308543"/>
                  <a:pt x="248669" y="324148"/>
                  <a:pt x="267891" y="324148"/>
                </a:cubicBezTo>
                <a:cubicBezTo>
                  <a:pt x="272311" y="324148"/>
                  <a:pt x="275927" y="327764"/>
                  <a:pt x="275927" y="332184"/>
                </a:cubicBezTo>
                <a:cubicBezTo>
                  <a:pt x="275927" y="336605"/>
                  <a:pt x="272311" y="340221"/>
                  <a:pt x="267891" y="340221"/>
                </a:cubicBezTo>
                <a:lnTo>
                  <a:pt x="246459" y="340221"/>
                </a:lnTo>
                <a:cubicBezTo>
                  <a:pt x="239092" y="340221"/>
                  <a:pt x="233065" y="346249"/>
                  <a:pt x="233065" y="353616"/>
                </a:cubicBezTo>
                <a:cubicBezTo>
                  <a:pt x="233065" y="360983"/>
                  <a:pt x="239092" y="367010"/>
                  <a:pt x="246459" y="367010"/>
                </a:cubicBezTo>
                <a:lnTo>
                  <a:pt x="267891" y="367010"/>
                </a:lnTo>
                <a:cubicBezTo>
                  <a:pt x="287112" y="367010"/>
                  <a:pt x="302716" y="351406"/>
                  <a:pt x="302716" y="332184"/>
                </a:cubicBezTo>
                <a:cubicBezTo>
                  <a:pt x="302716" y="312963"/>
                  <a:pt x="287112" y="297359"/>
                  <a:pt x="267891" y="297359"/>
                </a:cubicBezTo>
                <a:cubicBezTo>
                  <a:pt x="263470" y="297359"/>
                  <a:pt x="259854" y="293742"/>
                  <a:pt x="259854" y="289322"/>
                </a:cubicBezTo>
                <a:cubicBezTo>
                  <a:pt x="259854" y="284902"/>
                  <a:pt x="263470" y="281285"/>
                  <a:pt x="267891" y="281285"/>
                </a:cubicBezTo>
                <a:lnTo>
                  <a:pt x="283964" y="281285"/>
                </a:lnTo>
                <a:cubicBezTo>
                  <a:pt x="291331" y="281285"/>
                  <a:pt x="297359" y="275258"/>
                  <a:pt x="297359" y="267891"/>
                </a:cubicBezTo>
                <a:cubicBezTo>
                  <a:pt x="297359" y="260524"/>
                  <a:pt x="291331" y="254496"/>
                  <a:pt x="283964" y="254496"/>
                </a:cubicBezTo>
                <a:lnTo>
                  <a:pt x="267891" y="254496"/>
                </a:lnTo>
                <a:close/>
                <a:moveTo>
                  <a:pt x="332184" y="254496"/>
                </a:moveTo>
                <a:cubicBezTo>
                  <a:pt x="324817" y="254496"/>
                  <a:pt x="318790" y="260524"/>
                  <a:pt x="318790" y="267891"/>
                </a:cubicBezTo>
                <a:lnTo>
                  <a:pt x="318790" y="289054"/>
                </a:lnTo>
                <a:cubicBezTo>
                  <a:pt x="318790" y="312829"/>
                  <a:pt x="325822" y="336136"/>
                  <a:pt x="339016" y="355893"/>
                </a:cubicBezTo>
                <a:lnTo>
                  <a:pt x="342431" y="361050"/>
                </a:lnTo>
                <a:cubicBezTo>
                  <a:pt x="344909" y="364800"/>
                  <a:pt x="349128" y="367010"/>
                  <a:pt x="353549" y="367010"/>
                </a:cubicBezTo>
                <a:cubicBezTo>
                  <a:pt x="357969" y="367010"/>
                  <a:pt x="362188" y="364800"/>
                  <a:pt x="364666" y="361050"/>
                </a:cubicBezTo>
                <a:lnTo>
                  <a:pt x="368082" y="355893"/>
                </a:lnTo>
                <a:cubicBezTo>
                  <a:pt x="381275" y="336069"/>
                  <a:pt x="388307" y="312829"/>
                  <a:pt x="388307" y="289054"/>
                </a:cubicBezTo>
                <a:lnTo>
                  <a:pt x="388307" y="267891"/>
                </a:lnTo>
                <a:cubicBezTo>
                  <a:pt x="388307" y="260524"/>
                  <a:pt x="382280" y="254496"/>
                  <a:pt x="374913" y="254496"/>
                </a:cubicBezTo>
                <a:cubicBezTo>
                  <a:pt x="367546" y="254496"/>
                  <a:pt x="361518" y="260524"/>
                  <a:pt x="361518" y="267891"/>
                </a:cubicBezTo>
                <a:lnTo>
                  <a:pt x="361518" y="289054"/>
                </a:lnTo>
                <a:cubicBezTo>
                  <a:pt x="361518" y="302181"/>
                  <a:pt x="358773" y="315106"/>
                  <a:pt x="353482" y="327027"/>
                </a:cubicBezTo>
                <a:cubicBezTo>
                  <a:pt x="348191" y="315106"/>
                  <a:pt x="345445" y="302181"/>
                  <a:pt x="345445" y="289054"/>
                </a:cubicBezTo>
                <a:lnTo>
                  <a:pt x="345445" y="267891"/>
                </a:lnTo>
                <a:cubicBezTo>
                  <a:pt x="345445" y="260524"/>
                  <a:pt x="339417" y="254496"/>
                  <a:pt x="332050" y="254496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4" name="Text 2"/>
          <p:cNvSpPr/>
          <p:nvPr/>
        </p:nvSpPr>
        <p:spPr>
          <a:xfrm>
            <a:off x="1333500" y="533400"/>
            <a:ext cx="3962400" cy="4572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600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CSV Data Format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419100" y="1371600"/>
            <a:ext cx="6724650" cy="2638425"/>
          </a:xfrm>
          <a:custGeom>
            <a:avLst/>
            <a:gdLst/>
            <a:ahLst/>
            <a:cxnLst/>
            <a:rect l="l" t="t" r="r" b="b"/>
            <a:pathLst>
              <a:path w="6724650" h="2638425">
                <a:moveTo>
                  <a:pt x="76200" y="0"/>
                </a:moveTo>
                <a:lnTo>
                  <a:pt x="6496057" y="0"/>
                </a:lnTo>
                <a:cubicBezTo>
                  <a:pt x="6622305" y="0"/>
                  <a:pt x="6724650" y="102345"/>
                  <a:pt x="6724650" y="228593"/>
                </a:cubicBezTo>
                <a:lnTo>
                  <a:pt x="6724650" y="2409832"/>
                </a:lnTo>
                <a:cubicBezTo>
                  <a:pt x="6724650" y="2536080"/>
                  <a:pt x="6622305" y="2638425"/>
                  <a:pt x="6496057" y="2638425"/>
                </a:cubicBezTo>
                <a:lnTo>
                  <a:pt x="76200" y="2638425"/>
                </a:lnTo>
                <a:cubicBezTo>
                  <a:pt x="34144" y="2638425"/>
                  <a:pt x="0" y="2604281"/>
                  <a:pt x="0" y="25622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419100" y="1371600"/>
            <a:ext cx="76200" cy="2638425"/>
          </a:xfrm>
          <a:custGeom>
            <a:avLst/>
            <a:gdLst/>
            <a:ahLst/>
            <a:cxnLst/>
            <a:rect l="l" t="t" r="r" b="b"/>
            <a:pathLst>
              <a:path w="76200" h="2638425">
                <a:moveTo>
                  <a:pt x="76200" y="0"/>
                </a:moveTo>
                <a:lnTo>
                  <a:pt x="76200" y="0"/>
                </a:lnTo>
                <a:lnTo>
                  <a:pt x="76200" y="2638425"/>
                </a:lnTo>
                <a:lnTo>
                  <a:pt x="76200" y="2638425"/>
                </a:lnTo>
                <a:cubicBezTo>
                  <a:pt x="34144" y="2638425"/>
                  <a:pt x="0" y="2604281"/>
                  <a:pt x="0" y="2562225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7" name="Shape 5"/>
          <p:cNvSpPr/>
          <p:nvPr/>
        </p:nvSpPr>
        <p:spPr>
          <a:xfrm>
            <a:off x="728663" y="1600200"/>
            <a:ext cx="342900" cy="342900"/>
          </a:xfrm>
          <a:custGeom>
            <a:avLst/>
            <a:gdLst/>
            <a:ahLst/>
            <a:cxnLst/>
            <a:rect l="l" t="t" r="r" b="b"/>
            <a:pathLst>
              <a:path w="342900" h="342900">
                <a:moveTo>
                  <a:pt x="171450" y="342900"/>
                </a:moveTo>
                <a:cubicBezTo>
                  <a:pt x="266076" y="342900"/>
                  <a:pt x="342900" y="266076"/>
                  <a:pt x="342900" y="171450"/>
                </a:cubicBezTo>
                <a:cubicBezTo>
                  <a:pt x="342900" y="76824"/>
                  <a:pt x="266076" y="0"/>
                  <a:pt x="171450" y="0"/>
                </a:cubicBezTo>
                <a:cubicBezTo>
                  <a:pt x="76824" y="0"/>
                  <a:pt x="0" y="76824"/>
                  <a:pt x="0" y="171450"/>
                </a:cubicBezTo>
                <a:cubicBezTo>
                  <a:pt x="0" y="266076"/>
                  <a:pt x="76824" y="342900"/>
                  <a:pt x="171450" y="342900"/>
                </a:cubicBezTo>
                <a:close/>
                <a:moveTo>
                  <a:pt x="171450" y="117872"/>
                </a:moveTo>
                <a:cubicBezTo>
                  <a:pt x="159596" y="117872"/>
                  <a:pt x="150019" y="127449"/>
                  <a:pt x="150019" y="139303"/>
                </a:cubicBezTo>
                <a:cubicBezTo>
                  <a:pt x="150019" y="148210"/>
                  <a:pt x="142853" y="155377"/>
                  <a:pt x="133945" y="155377"/>
                </a:cubicBezTo>
                <a:cubicBezTo>
                  <a:pt x="125038" y="155377"/>
                  <a:pt x="117872" y="148210"/>
                  <a:pt x="117872" y="139303"/>
                </a:cubicBezTo>
                <a:cubicBezTo>
                  <a:pt x="117872" y="109701"/>
                  <a:pt x="141848" y="85725"/>
                  <a:pt x="171450" y="85725"/>
                </a:cubicBezTo>
                <a:cubicBezTo>
                  <a:pt x="201052" y="85725"/>
                  <a:pt x="225028" y="109701"/>
                  <a:pt x="225028" y="139303"/>
                </a:cubicBezTo>
                <a:cubicBezTo>
                  <a:pt x="225028" y="170914"/>
                  <a:pt x="200918" y="184309"/>
                  <a:pt x="187523" y="189198"/>
                </a:cubicBezTo>
                <a:lnTo>
                  <a:pt x="187523" y="191743"/>
                </a:lnTo>
                <a:cubicBezTo>
                  <a:pt x="187523" y="200650"/>
                  <a:pt x="180357" y="207816"/>
                  <a:pt x="171450" y="207816"/>
                </a:cubicBezTo>
                <a:cubicBezTo>
                  <a:pt x="162543" y="207816"/>
                  <a:pt x="155377" y="200650"/>
                  <a:pt x="155377" y="191743"/>
                </a:cubicBezTo>
                <a:lnTo>
                  <a:pt x="155377" y="186318"/>
                </a:lnTo>
                <a:cubicBezTo>
                  <a:pt x="155377" y="172589"/>
                  <a:pt x="165289" y="162744"/>
                  <a:pt x="175535" y="159395"/>
                </a:cubicBezTo>
                <a:cubicBezTo>
                  <a:pt x="179822" y="157988"/>
                  <a:pt x="184376" y="155711"/>
                  <a:pt x="187724" y="152497"/>
                </a:cubicBezTo>
                <a:cubicBezTo>
                  <a:pt x="190604" y="149684"/>
                  <a:pt x="192881" y="145799"/>
                  <a:pt x="192881" y="139370"/>
                </a:cubicBezTo>
                <a:cubicBezTo>
                  <a:pt x="192881" y="127516"/>
                  <a:pt x="183304" y="117939"/>
                  <a:pt x="171450" y="117939"/>
                </a:cubicBezTo>
                <a:close/>
                <a:moveTo>
                  <a:pt x="150019" y="246459"/>
                </a:moveTo>
                <a:cubicBezTo>
                  <a:pt x="150019" y="234631"/>
                  <a:pt x="159622" y="225028"/>
                  <a:pt x="171450" y="225028"/>
                </a:cubicBezTo>
                <a:cubicBezTo>
                  <a:pt x="183278" y="225028"/>
                  <a:pt x="192881" y="234631"/>
                  <a:pt x="192881" y="246459"/>
                </a:cubicBezTo>
                <a:cubicBezTo>
                  <a:pt x="192881" y="258288"/>
                  <a:pt x="183278" y="267891"/>
                  <a:pt x="171450" y="267891"/>
                </a:cubicBezTo>
                <a:cubicBezTo>
                  <a:pt x="159622" y="267891"/>
                  <a:pt x="150019" y="258288"/>
                  <a:pt x="150019" y="246459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8" name="Text 6"/>
          <p:cNvSpPr/>
          <p:nvPr/>
        </p:nvSpPr>
        <p:spPr>
          <a:xfrm>
            <a:off x="1114425" y="1600200"/>
            <a:ext cx="5943600" cy="3429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2250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What is CSV?</a:t>
            </a:r>
            <a:endParaRPr lang="en-US" sz="1600" dirty="0"/>
          </a:p>
        </p:txBody>
      </p:sp>
      <p:sp>
        <p:nvSpPr>
          <p:cNvPr id="9" name="Text 7"/>
          <p:cNvSpPr/>
          <p:nvPr/>
        </p:nvSpPr>
        <p:spPr>
          <a:xfrm>
            <a:off x="685800" y="2095500"/>
            <a:ext cx="6324600" cy="93345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50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CSV (Comma Separated Values)</a:t>
            </a:r>
            <a:pPr>
              <a:lnSpc>
                <a:spcPct val="140000"/>
              </a:lnSpc>
            </a:pPr>
            <a:r>
              <a:rPr lang="en-US" sz="150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is a simple file format used to store tabular data. Each line represents one row, and values are separated by commas!</a:t>
            </a:r>
            <a:endParaRPr lang="en-US" sz="1600" dirty="0"/>
          </a:p>
        </p:txBody>
      </p:sp>
      <p:sp>
        <p:nvSpPr>
          <p:cNvPr id="10" name="Shape 8"/>
          <p:cNvSpPr/>
          <p:nvPr/>
        </p:nvSpPr>
        <p:spPr>
          <a:xfrm>
            <a:off x="693420" y="3184208"/>
            <a:ext cx="6216015" cy="586740"/>
          </a:xfrm>
          <a:custGeom>
            <a:avLst/>
            <a:gdLst/>
            <a:ahLst/>
            <a:cxnLst/>
            <a:rect l="l" t="t" r="r" b="b"/>
            <a:pathLst>
              <a:path w="6216015" h="586740">
                <a:moveTo>
                  <a:pt x="114303" y="0"/>
                </a:moveTo>
                <a:lnTo>
                  <a:pt x="6101712" y="0"/>
                </a:lnTo>
                <a:cubicBezTo>
                  <a:pt x="6164840" y="0"/>
                  <a:pt x="6216015" y="51175"/>
                  <a:pt x="6216015" y="114303"/>
                </a:cubicBezTo>
                <a:lnTo>
                  <a:pt x="6216015" y="472437"/>
                </a:lnTo>
                <a:cubicBezTo>
                  <a:pt x="6216015" y="535565"/>
                  <a:pt x="6164840" y="586740"/>
                  <a:pt x="6101712" y="586740"/>
                </a:cubicBezTo>
                <a:lnTo>
                  <a:pt x="114303" y="586740"/>
                </a:lnTo>
                <a:cubicBezTo>
                  <a:pt x="51175" y="586740"/>
                  <a:pt x="0" y="535565"/>
                  <a:pt x="0" y="472437"/>
                </a:cubicBezTo>
                <a:lnTo>
                  <a:pt x="0" y="114303"/>
                </a:lnTo>
                <a:cubicBezTo>
                  <a:pt x="0" y="51175"/>
                  <a:pt x="51175" y="0"/>
                  <a:pt x="114303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 w="20320">
            <a:solidFill>
              <a:srgbClr val="4ECDC4"/>
            </a:solidFill>
            <a:prstDash val="solid"/>
          </a:ln>
        </p:spPr>
      </p:sp>
      <p:sp>
        <p:nvSpPr>
          <p:cNvPr id="11" name="Shape 9"/>
          <p:cNvSpPr/>
          <p:nvPr/>
        </p:nvSpPr>
        <p:spPr>
          <a:xfrm>
            <a:off x="898684" y="3397569"/>
            <a:ext cx="128588" cy="171450"/>
          </a:xfrm>
          <a:custGeom>
            <a:avLst/>
            <a:gdLst/>
            <a:ahLst/>
            <a:cxnLst/>
            <a:rect l="l" t="t" r="r" b="b"/>
            <a:pathLst>
              <a:path w="128588" h="171450">
                <a:moveTo>
                  <a:pt x="98081" y="128588"/>
                </a:moveTo>
                <a:cubicBezTo>
                  <a:pt x="100526" y="121120"/>
                  <a:pt x="105415" y="114356"/>
                  <a:pt x="110940" y="108529"/>
                </a:cubicBezTo>
                <a:cubicBezTo>
                  <a:pt x="121890" y="97010"/>
                  <a:pt x="128587" y="81439"/>
                  <a:pt x="128587" y="64294"/>
                </a:cubicBezTo>
                <a:cubicBezTo>
                  <a:pt x="128587" y="28798"/>
                  <a:pt x="99789" y="0"/>
                  <a:pt x="64294" y="0"/>
                </a:cubicBezTo>
                <a:cubicBezTo>
                  <a:pt x="28798" y="0"/>
                  <a:pt x="0" y="28798"/>
                  <a:pt x="0" y="64294"/>
                </a:cubicBezTo>
                <a:cubicBezTo>
                  <a:pt x="0" y="81439"/>
                  <a:pt x="6697" y="97010"/>
                  <a:pt x="17647" y="108529"/>
                </a:cubicBezTo>
                <a:cubicBezTo>
                  <a:pt x="23173" y="114356"/>
                  <a:pt x="28095" y="121120"/>
                  <a:pt x="30506" y="128588"/>
                </a:cubicBezTo>
                <a:lnTo>
                  <a:pt x="98048" y="128588"/>
                </a:lnTo>
                <a:close/>
                <a:moveTo>
                  <a:pt x="96441" y="144661"/>
                </a:moveTo>
                <a:lnTo>
                  <a:pt x="32147" y="144661"/>
                </a:lnTo>
                <a:lnTo>
                  <a:pt x="32147" y="150019"/>
                </a:lnTo>
                <a:cubicBezTo>
                  <a:pt x="32147" y="164820"/>
                  <a:pt x="44135" y="176808"/>
                  <a:pt x="58936" y="176808"/>
                </a:cubicBezTo>
                <a:lnTo>
                  <a:pt x="69652" y="176808"/>
                </a:lnTo>
                <a:cubicBezTo>
                  <a:pt x="84453" y="176808"/>
                  <a:pt x="96441" y="164820"/>
                  <a:pt x="96441" y="150019"/>
                </a:cubicBezTo>
                <a:lnTo>
                  <a:pt x="96441" y="144661"/>
                </a:lnTo>
                <a:close/>
                <a:moveTo>
                  <a:pt x="61615" y="37505"/>
                </a:moveTo>
                <a:cubicBezTo>
                  <a:pt x="48287" y="37505"/>
                  <a:pt x="37505" y="48287"/>
                  <a:pt x="37505" y="61615"/>
                </a:cubicBezTo>
                <a:cubicBezTo>
                  <a:pt x="37505" y="66069"/>
                  <a:pt x="33922" y="69652"/>
                  <a:pt x="29468" y="69652"/>
                </a:cubicBezTo>
                <a:cubicBezTo>
                  <a:pt x="25014" y="69652"/>
                  <a:pt x="21431" y="66069"/>
                  <a:pt x="21431" y="61615"/>
                </a:cubicBezTo>
                <a:cubicBezTo>
                  <a:pt x="21431" y="39413"/>
                  <a:pt x="39413" y="21431"/>
                  <a:pt x="61615" y="21431"/>
                </a:cubicBezTo>
                <a:cubicBezTo>
                  <a:pt x="66069" y="21431"/>
                  <a:pt x="69652" y="25014"/>
                  <a:pt x="69652" y="29468"/>
                </a:cubicBezTo>
                <a:cubicBezTo>
                  <a:pt x="69652" y="33922"/>
                  <a:pt x="66069" y="37505"/>
                  <a:pt x="61615" y="37505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12" name="Text 10"/>
          <p:cNvSpPr/>
          <p:nvPr/>
        </p:nvSpPr>
        <p:spPr>
          <a:xfrm>
            <a:off x="1129665" y="3344228"/>
            <a:ext cx="57054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Why CSV?</a:t>
            </a:r>
            <a:pPr>
              <a:lnSpc>
                <a:spcPct val="130000"/>
              </a:lnSpc>
            </a:pPr>
            <a:r>
              <a:rPr lang="en-US" sz="1350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Easy to read, edit in Excel, and process programmatically!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19100" y="4197669"/>
            <a:ext cx="6724650" cy="2476500"/>
          </a:xfrm>
          <a:custGeom>
            <a:avLst/>
            <a:gdLst/>
            <a:ahLst/>
            <a:cxnLst/>
            <a:rect l="l" t="t" r="r" b="b"/>
            <a:pathLst>
              <a:path w="6724650" h="2476500">
                <a:moveTo>
                  <a:pt x="76200" y="0"/>
                </a:moveTo>
                <a:lnTo>
                  <a:pt x="6496044" y="0"/>
                </a:lnTo>
                <a:cubicBezTo>
                  <a:pt x="6622215" y="0"/>
                  <a:pt x="6724650" y="102435"/>
                  <a:pt x="6724650" y="228606"/>
                </a:cubicBezTo>
                <a:lnTo>
                  <a:pt x="6724650" y="2247894"/>
                </a:lnTo>
                <a:cubicBezTo>
                  <a:pt x="6724650" y="2374065"/>
                  <a:pt x="6622215" y="2476500"/>
                  <a:pt x="6496044" y="2476500"/>
                </a:cubicBezTo>
                <a:lnTo>
                  <a:pt x="76200" y="2476500"/>
                </a:lnTo>
                <a:cubicBezTo>
                  <a:pt x="34144" y="2476500"/>
                  <a:pt x="0" y="2442356"/>
                  <a:pt x="0" y="2400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419100" y="4197669"/>
            <a:ext cx="76200" cy="2476500"/>
          </a:xfrm>
          <a:custGeom>
            <a:avLst/>
            <a:gdLst/>
            <a:ahLst/>
            <a:cxnLst/>
            <a:rect l="l" t="t" r="r" b="b"/>
            <a:pathLst>
              <a:path w="76200" h="2476500">
                <a:moveTo>
                  <a:pt x="76200" y="0"/>
                </a:moveTo>
                <a:lnTo>
                  <a:pt x="76200" y="0"/>
                </a:lnTo>
                <a:lnTo>
                  <a:pt x="76200" y="2476500"/>
                </a:lnTo>
                <a:lnTo>
                  <a:pt x="76200" y="2476500"/>
                </a:lnTo>
                <a:cubicBezTo>
                  <a:pt x="34144" y="2476500"/>
                  <a:pt x="0" y="2442356"/>
                  <a:pt x="0" y="2400300"/>
                </a:cubicBezTo>
                <a:lnTo>
                  <a:pt x="0" y="76200"/>
                </a:lnTo>
                <a:cubicBezTo>
                  <a:pt x="0" y="34144"/>
                  <a:pt x="34144" y="0"/>
                  <a:pt x="76200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5" name="Shape 13"/>
          <p:cNvSpPr/>
          <p:nvPr/>
        </p:nvSpPr>
        <p:spPr>
          <a:xfrm>
            <a:off x="741759" y="4435673"/>
            <a:ext cx="250031" cy="285750"/>
          </a:xfrm>
          <a:custGeom>
            <a:avLst/>
            <a:gdLst/>
            <a:ahLst/>
            <a:cxnLst/>
            <a:rect l="l" t="t" r="r" b="b"/>
            <a:pathLst>
              <a:path w="250031" h="285750">
                <a:moveTo>
                  <a:pt x="142875" y="89297"/>
                </a:moveTo>
                <a:lnTo>
                  <a:pt x="142875" y="142875"/>
                </a:lnTo>
                <a:lnTo>
                  <a:pt x="214313" y="142875"/>
                </a:lnTo>
                <a:lnTo>
                  <a:pt x="214313" y="89297"/>
                </a:lnTo>
                <a:lnTo>
                  <a:pt x="142875" y="89297"/>
                </a:lnTo>
                <a:close/>
                <a:moveTo>
                  <a:pt x="107156" y="89297"/>
                </a:moveTo>
                <a:lnTo>
                  <a:pt x="35719" y="89297"/>
                </a:lnTo>
                <a:lnTo>
                  <a:pt x="35719" y="142875"/>
                </a:lnTo>
                <a:lnTo>
                  <a:pt x="107156" y="142875"/>
                </a:lnTo>
                <a:lnTo>
                  <a:pt x="107156" y="89297"/>
                </a:lnTo>
                <a:close/>
                <a:moveTo>
                  <a:pt x="0" y="178594"/>
                </a:moveTo>
                <a:lnTo>
                  <a:pt x="0" y="53578"/>
                </a:lnTo>
                <a:cubicBezTo>
                  <a:pt x="0" y="33877"/>
                  <a:pt x="16018" y="17859"/>
                  <a:pt x="35719" y="17859"/>
                </a:cubicBezTo>
                <a:lnTo>
                  <a:pt x="214313" y="17859"/>
                </a:lnTo>
                <a:cubicBezTo>
                  <a:pt x="234014" y="17859"/>
                  <a:pt x="250031" y="33877"/>
                  <a:pt x="250031" y="53578"/>
                </a:cubicBezTo>
                <a:lnTo>
                  <a:pt x="250031" y="232172"/>
                </a:lnTo>
                <a:cubicBezTo>
                  <a:pt x="250031" y="251873"/>
                  <a:pt x="234014" y="267891"/>
                  <a:pt x="214313" y="267891"/>
                </a:cubicBezTo>
                <a:lnTo>
                  <a:pt x="35719" y="267891"/>
                </a:lnTo>
                <a:cubicBezTo>
                  <a:pt x="16018" y="267891"/>
                  <a:pt x="0" y="251873"/>
                  <a:pt x="0" y="232172"/>
                </a:cubicBezTo>
                <a:lnTo>
                  <a:pt x="0" y="178594"/>
                </a:lnTo>
                <a:close/>
                <a:moveTo>
                  <a:pt x="214313" y="178594"/>
                </a:moveTo>
                <a:lnTo>
                  <a:pt x="142875" y="178594"/>
                </a:lnTo>
                <a:lnTo>
                  <a:pt x="142875" y="232172"/>
                </a:lnTo>
                <a:lnTo>
                  <a:pt x="214313" y="232172"/>
                </a:lnTo>
                <a:lnTo>
                  <a:pt x="214313" y="178594"/>
                </a:lnTo>
                <a:close/>
                <a:moveTo>
                  <a:pt x="107156" y="232172"/>
                </a:moveTo>
                <a:lnTo>
                  <a:pt x="107156" y="178594"/>
                </a:lnTo>
                <a:lnTo>
                  <a:pt x="35719" y="178594"/>
                </a:lnTo>
                <a:lnTo>
                  <a:pt x="35719" y="232172"/>
                </a:lnTo>
                <a:lnTo>
                  <a:pt x="107156" y="232172"/>
                </a:ln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16" name="Text 14"/>
          <p:cNvSpPr/>
          <p:nvPr/>
        </p:nvSpPr>
        <p:spPr>
          <a:xfrm>
            <a:off x="1047750" y="4426269"/>
            <a:ext cx="59817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Our Contact CSV Structure</a:t>
            </a:r>
            <a:endParaRPr lang="en-US" sz="1600" dirty="0"/>
          </a:p>
        </p:txBody>
      </p:sp>
      <p:sp>
        <p:nvSpPr>
          <p:cNvPr id="17" name="Shape 15"/>
          <p:cNvSpPr/>
          <p:nvPr/>
        </p:nvSpPr>
        <p:spPr>
          <a:xfrm>
            <a:off x="685800" y="4883348"/>
            <a:ext cx="6229350" cy="1562100"/>
          </a:xfrm>
          <a:custGeom>
            <a:avLst/>
            <a:gdLst/>
            <a:ahLst/>
            <a:cxnLst/>
            <a:rect l="l" t="t" r="r" b="b"/>
            <a:pathLst>
              <a:path w="6229350" h="1562100">
                <a:moveTo>
                  <a:pt x="114299" y="0"/>
                </a:moveTo>
                <a:lnTo>
                  <a:pt x="6115051" y="0"/>
                </a:lnTo>
                <a:cubicBezTo>
                  <a:pt x="6178177" y="0"/>
                  <a:pt x="6229350" y="51173"/>
                  <a:pt x="6229350" y="114299"/>
                </a:cubicBezTo>
                <a:lnTo>
                  <a:pt x="6229350" y="1447801"/>
                </a:lnTo>
                <a:cubicBezTo>
                  <a:pt x="6229350" y="1510927"/>
                  <a:pt x="6178177" y="1562100"/>
                  <a:pt x="6115051" y="1562100"/>
                </a:cubicBezTo>
                <a:lnTo>
                  <a:pt x="114299" y="1562100"/>
                </a:lnTo>
                <a:cubicBezTo>
                  <a:pt x="51173" y="1562100"/>
                  <a:pt x="0" y="1510927"/>
                  <a:pt x="0" y="1447801"/>
                </a:cubicBezTo>
                <a:lnTo>
                  <a:pt x="0" y="114299"/>
                </a:lnTo>
                <a:cubicBezTo>
                  <a:pt x="0" y="51173"/>
                  <a:pt x="51173" y="0"/>
                  <a:pt x="114299" y="0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18" name="Text 16"/>
          <p:cNvSpPr/>
          <p:nvPr/>
        </p:nvSpPr>
        <p:spPr>
          <a:xfrm>
            <a:off x="838200" y="5035748"/>
            <a:ext cx="601027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dirty="0">
                <a:solidFill>
                  <a:srgbClr val="FFE66D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contacts.csv</a:t>
            </a:r>
            <a:endParaRPr lang="en-US" sz="1600" dirty="0"/>
          </a:p>
        </p:txBody>
      </p:sp>
      <p:sp>
        <p:nvSpPr>
          <p:cNvPr id="19" name="Text 17"/>
          <p:cNvSpPr/>
          <p:nvPr/>
        </p:nvSpPr>
        <p:spPr>
          <a:xfrm>
            <a:off x="838200" y="5378648"/>
            <a:ext cx="6000750" cy="9144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Name,Phone,Email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John Doe,9876543210,john@email.com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Jane Smith,9123456780,jane@email.com</a:t>
            </a:r>
            <a:endParaRPr lang="en-US" sz="1600" dirty="0"/>
          </a:p>
          <a:p>
            <a:pPr>
              <a:lnSpc>
                <a:spcPct val="100000"/>
              </a:lnSpc>
            </a:pPr>
            <a:r>
              <a:rPr lang="en-US" sz="1200" dirty="0">
                <a:solidFill>
                  <a:srgbClr val="F8F5F2"/>
                </a:solidFill>
                <a:latin typeface="MiSans" pitchFamily="34" charset="0"/>
                <a:ea typeface="MiSans" pitchFamily="34" charset="-122"/>
                <a:cs typeface="MiSans" pitchFamily="34" charset="-120"/>
              </a:rPr>
              <a:t>Bob Wilson,9988776655,bob@email.com</a:t>
            </a:r>
            <a:endParaRPr lang="en-US" sz="1600" dirty="0"/>
          </a:p>
        </p:txBody>
      </p:sp>
      <p:sp>
        <p:nvSpPr>
          <p:cNvPr id="20" name="Shape 18"/>
          <p:cNvSpPr/>
          <p:nvPr/>
        </p:nvSpPr>
        <p:spPr>
          <a:xfrm>
            <a:off x="7376160" y="1717835"/>
            <a:ext cx="4438650" cy="4610100"/>
          </a:xfrm>
          <a:custGeom>
            <a:avLst/>
            <a:gdLst/>
            <a:ahLst/>
            <a:cxnLst/>
            <a:rect l="l" t="t" r="r" b="b"/>
            <a:pathLst>
              <a:path w="4438650" h="4610100">
                <a:moveTo>
                  <a:pt x="228590" y="0"/>
                </a:moveTo>
                <a:lnTo>
                  <a:pt x="4210060" y="0"/>
                </a:lnTo>
                <a:cubicBezTo>
                  <a:pt x="4336307" y="0"/>
                  <a:pt x="4438650" y="102343"/>
                  <a:pt x="4438650" y="228590"/>
                </a:cubicBezTo>
                <a:lnTo>
                  <a:pt x="4438650" y="4381510"/>
                </a:lnTo>
                <a:cubicBezTo>
                  <a:pt x="4438650" y="4507757"/>
                  <a:pt x="4336307" y="4610100"/>
                  <a:pt x="4210060" y="4610100"/>
                </a:cubicBezTo>
                <a:lnTo>
                  <a:pt x="228590" y="4610100"/>
                </a:lnTo>
                <a:cubicBezTo>
                  <a:pt x="102343" y="4610100"/>
                  <a:pt x="0" y="4507757"/>
                  <a:pt x="0" y="4381510"/>
                </a:cubicBezTo>
                <a:lnTo>
                  <a:pt x="0" y="228590"/>
                </a:lnTo>
                <a:cubicBezTo>
                  <a:pt x="0" y="102343"/>
                  <a:pt x="102343" y="0"/>
                  <a:pt x="228590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38125" dist="190500" dir="5400000">
              <a:srgbClr val="000000">
                <a:alpha val="10196"/>
              </a:srgbClr>
            </a:outerShdw>
          </a:effectLst>
        </p:spPr>
      </p:sp>
      <p:sp>
        <p:nvSpPr>
          <p:cNvPr id="21" name="Shape 19"/>
          <p:cNvSpPr/>
          <p:nvPr/>
        </p:nvSpPr>
        <p:spPr>
          <a:xfrm>
            <a:off x="7625001" y="1955839"/>
            <a:ext cx="321469" cy="285750"/>
          </a:xfrm>
          <a:custGeom>
            <a:avLst/>
            <a:gdLst/>
            <a:ahLst/>
            <a:cxnLst/>
            <a:rect l="l" t="t" r="r" b="b"/>
            <a:pathLst>
              <a:path w="321469" h="285750">
                <a:moveTo>
                  <a:pt x="172734" y="-10548"/>
                </a:moveTo>
                <a:cubicBezTo>
                  <a:pt x="170445" y="-15013"/>
                  <a:pt x="165813" y="-17859"/>
                  <a:pt x="160790" y="-17859"/>
                </a:cubicBezTo>
                <a:cubicBezTo>
                  <a:pt x="155767" y="-17859"/>
                  <a:pt x="151135" y="-15013"/>
                  <a:pt x="148847" y="-10548"/>
                </a:cubicBezTo>
                <a:lnTo>
                  <a:pt x="107770" y="69931"/>
                </a:lnTo>
                <a:lnTo>
                  <a:pt x="18529" y="84106"/>
                </a:lnTo>
                <a:cubicBezTo>
                  <a:pt x="13562" y="84888"/>
                  <a:pt x="9432" y="88404"/>
                  <a:pt x="7869" y="93204"/>
                </a:cubicBezTo>
                <a:cubicBezTo>
                  <a:pt x="6307" y="98003"/>
                  <a:pt x="7590" y="103250"/>
                  <a:pt x="11106" y="106821"/>
                </a:cubicBezTo>
                <a:lnTo>
                  <a:pt x="74954" y="170724"/>
                </a:lnTo>
                <a:lnTo>
                  <a:pt x="60889" y="259966"/>
                </a:lnTo>
                <a:cubicBezTo>
                  <a:pt x="60108" y="264933"/>
                  <a:pt x="62173" y="269956"/>
                  <a:pt x="66247" y="272914"/>
                </a:cubicBezTo>
                <a:cubicBezTo>
                  <a:pt x="70321" y="275872"/>
                  <a:pt x="75679" y="276318"/>
                  <a:pt x="80200" y="274030"/>
                </a:cubicBezTo>
                <a:lnTo>
                  <a:pt x="160790" y="233065"/>
                </a:lnTo>
                <a:lnTo>
                  <a:pt x="241325" y="274030"/>
                </a:lnTo>
                <a:cubicBezTo>
                  <a:pt x="245790" y="276318"/>
                  <a:pt x="251203" y="275872"/>
                  <a:pt x="255277" y="272914"/>
                </a:cubicBezTo>
                <a:cubicBezTo>
                  <a:pt x="259352" y="269956"/>
                  <a:pt x="261417" y="264988"/>
                  <a:pt x="260635" y="259966"/>
                </a:cubicBezTo>
                <a:lnTo>
                  <a:pt x="246515" y="170724"/>
                </a:lnTo>
                <a:lnTo>
                  <a:pt x="310362" y="106821"/>
                </a:lnTo>
                <a:cubicBezTo>
                  <a:pt x="313934" y="103250"/>
                  <a:pt x="315162" y="98003"/>
                  <a:pt x="313599" y="93204"/>
                </a:cubicBezTo>
                <a:cubicBezTo>
                  <a:pt x="312037" y="88404"/>
                  <a:pt x="307963" y="84888"/>
                  <a:pt x="302940" y="84106"/>
                </a:cubicBezTo>
                <a:lnTo>
                  <a:pt x="213754" y="69931"/>
                </a:lnTo>
                <a:lnTo>
                  <a:pt x="172734" y="-10548"/>
                </a:ln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22" name="Text 20"/>
          <p:cNvSpPr/>
          <p:nvPr/>
        </p:nvSpPr>
        <p:spPr>
          <a:xfrm>
            <a:off x="7966710" y="1946435"/>
            <a:ext cx="3733800" cy="3048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800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CSV Advantages</a:t>
            </a:r>
            <a:endParaRPr lang="en-US" sz="1600" dirty="0"/>
          </a:p>
        </p:txBody>
      </p:sp>
      <p:sp>
        <p:nvSpPr>
          <p:cNvPr id="23" name="Shape 21"/>
          <p:cNvSpPr/>
          <p:nvPr/>
        </p:nvSpPr>
        <p:spPr>
          <a:xfrm>
            <a:off x="7604760" y="2403514"/>
            <a:ext cx="3981450" cy="838200"/>
          </a:xfrm>
          <a:custGeom>
            <a:avLst/>
            <a:gdLst/>
            <a:ahLst/>
            <a:cxnLst/>
            <a:rect l="l" t="t" r="r" b="b"/>
            <a:pathLst>
              <a:path w="3981450" h="838200">
                <a:moveTo>
                  <a:pt x="114297" y="0"/>
                </a:moveTo>
                <a:lnTo>
                  <a:pt x="3867153" y="0"/>
                </a:lnTo>
                <a:cubicBezTo>
                  <a:pt x="3930278" y="0"/>
                  <a:pt x="3981450" y="51172"/>
                  <a:pt x="3981450" y="114297"/>
                </a:cubicBezTo>
                <a:lnTo>
                  <a:pt x="3981450" y="723903"/>
                </a:lnTo>
                <a:cubicBezTo>
                  <a:pt x="3981450" y="787028"/>
                  <a:pt x="3930278" y="838200"/>
                  <a:pt x="3867153" y="838200"/>
                </a:cubicBezTo>
                <a:lnTo>
                  <a:pt x="114297" y="838200"/>
                </a:lnTo>
                <a:cubicBezTo>
                  <a:pt x="51172" y="838200"/>
                  <a:pt x="0" y="787028"/>
                  <a:pt x="0" y="7239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24" name="Shape 22"/>
          <p:cNvSpPr/>
          <p:nvPr/>
        </p:nvSpPr>
        <p:spPr>
          <a:xfrm>
            <a:off x="7785735" y="259401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25" name="Text 23"/>
          <p:cNvSpPr/>
          <p:nvPr/>
        </p:nvSpPr>
        <p:spPr>
          <a:xfrm>
            <a:off x="8195310" y="2555914"/>
            <a:ext cx="182880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Simple &amp; Lightweight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195310" y="2860714"/>
            <a:ext cx="181927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Easy to create and edit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7604760" y="3356014"/>
            <a:ext cx="3981450" cy="838200"/>
          </a:xfrm>
          <a:custGeom>
            <a:avLst/>
            <a:gdLst/>
            <a:ahLst/>
            <a:cxnLst/>
            <a:rect l="l" t="t" r="r" b="b"/>
            <a:pathLst>
              <a:path w="3981450" h="838200">
                <a:moveTo>
                  <a:pt x="114297" y="0"/>
                </a:moveTo>
                <a:lnTo>
                  <a:pt x="3867153" y="0"/>
                </a:lnTo>
                <a:cubicBezTo>
                  <a:pt x="3930278" y="0"/>
                  <a:pt x="3981450" y="51172"/>
                  <a:pt x="3981450" y="114297"/>
                </a:cubicBezTo>
                <a:lnTo>
                  <a:pt x="3981450" y="723903"/>
                </a:lnTo>
                <a:cubicBezTo>
                  <a:pt x="3981450" y="787028"/>
                  <a:pt x="3930278" y="838200"/>
                  <a:pt x="3867153" y="838200"/>
                </a:cubicBezTo>
                <a:lnTo>
                  <a:pt x="114297" y="838200"/>
                </a:lnTo>
                <a:cubicBezTo>
                  <a:pt x="51172" y="838200"/>
                  <a:pt x="0" y="787028"/>
                  <a:pt x="0" y="7239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/>
        </p:spPr>
      </p:sp>
      <p:sp>
        <p:nvSpPr>
          <p:cNvPr id="28" name="Shape 26"/>
          <p:cNvSpPr/>
          <p:nvPr/>
        </p:nvSpPr>
        <p:spPr>
          <a:xfrm>
            <a:off x="7785735" y="354651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29" name="Text 27"/>
          <p:cNvSpPr/>
          <p:nvPr/>
        </p:nvSpPr>
        <p:spPr>
          <a:xfrm>
            <a:off x="8195310" y="3508414"/>
            <a:ext cx="1619250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Human Readable</a:t>
            </a:r>
            <a:endParaRPr lang="en-US" sz="1600" dirty="0"/>
          </a:p>
        </p:txBody>
      </p:sp>
      <p:sp>
        <p:nvSpPr>
          <p:cNvPr id="30" name="Text 28"/>
          <p:cNvSpPr/>
          <p:nvPr/>
        </p:nvSpPr>
        <p:spPr>
          <a:xfrm>
            <a:off x="8195310" y="3813214"/>
            <a:ext cx="1609725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in any text editor</a:t>
            </a:r>
            <a:endParaRPr lang="en-US" sz="1600" dirty="0"/>
          </a:p>
        </p:txBody>
      </p:sp>
      <p:sp>
        <p:nvSpPr>
          <p:cNvPr id="31" name="Shape 29"/>
          <p:cNvSpPr/>
          <p:nvPr/>
        </p:nvSpPr>
        <p:spPr>
          <a:xfrm>
            <a:off x="7604760" y="4308514"/>
            <a:ext cx="3981450" cy="838200"/>
          </a:xfrm>
          <a:custGeom>
            <a:avLst/>
            <a:gdLst/>
            <a:ahLst/>
            <a:cxnLst/>
            <a:rect l="l" t="t" r="r" b="b"/>
            <a:pathLst>
              <a:path w="3981450" h="838200">
                <a:moveTo>
                  <a:pt x="114297" y="0"/>
                </a:moveTo>
                <a:lnTo>
                  <a:pt x="3867153" y="0"/>
                </a:lnTo>
                <a:cubicBezTo>
                  <a:pt x="3930278" y="0"/>
                  <a:pt x="3981450" y="51172"/>
                  <a:pt x="3981450" y="114297"/>
                </a:cubicBezTo>
                <a:lnTo>
                  <a:pt x="3981450" y="723903"/>
                </a:lnTo>
                <a:cubicBezTo>
                  <a:pt x="3981450" y="787028"/>
                  <a:pt x="3930278" y="838200"/>
                  <a:pt x="3867153" y="838200"/>
                </a:cubicBezTo>
                <a:lnTo>
                  <a:pt x="114297" y="838200"/>
                </a:lnTo>
                <a:cubicBezTo>
                  <a:pt x="51172" y="838200"/>
                  <a:pt x="0" y="787028"/>
                  <a:pt x="0" y="7239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FFE66D">
              <a:alpha val="20000"/>
            </a:srgbClr>
          </a:solidFill>
          <a:ln/>
        </p:spPr>
      </p:sp>
      <p:sp>
        <p:nvSpPr>
          <p:cNvPr id="32" name="Shape 30"/>
          <p:cNvSpPr/>
          <p:nvPr/>
        </p:nvSpPr>
        <p:spPr>
          <a:xfrm>
            <a:off x="7785735" y="449901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33" name="Text 31"/>
          <p:cNvSpPr/>
          <p:nvPr/>
        </p:nvSpPr>
        <p:spPr>
          <a:xfrm>
            <a:off x="8195310" y="4460914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Excel Compatible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8195310" y="4765714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Open in spreadsheet apps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7604760" y="5261014"/>
            <a:ext cx="3981450" cy="838200"/>
          </a:xfrm>
          <a:custGeom>
            <a:avLst/>
            <a:gdLst/>
            <a:ahLst/>
            <a:cxnLst/>
            <a:rect l="l" t="t" r="r" b="b"/>
            <a:pathLst>
              <a:path w="3981450" h="838200">
                <a:moveTo>
                  <a:pt x="114297" y="0"/>
                </a:moveTo>
                <a:lnTo>
                  <a:pt x="3867153" y="0"/>
                </a:lnTo>
                <a:cubicBezTo>
                  <a:pt x="3930278" y="0"/>
                  <a:pt x="3981450" y="51172"/>
                  <a:pt x="3981450" y="114297"/>
                </a:cubicBezTo>
                <a:lnTo>
                  <a:pt x="3981450" y="723903"/>
                </a:lnTo>
                <a:cubicBezTo>
                  <a:pt x="3981450" y="787028"/>
                  <a:pt x="3930278" y="838200"/>
                  <a:pt x="3867153" y="838200"/>
                </a:cubicBezTo>
                <a:lnTo>
                  <a:pt x="114297" y="838200"/>
                </a:lnTo>
                <a:cubicBezTo>
                  <a:pt x="51172" y="838200"/>
                  <a:pt x="0" y="787028"/>
                  <a:pt x="0" y="723903"/>
                </a:cubicBezTo>
                <a:lnTo>
                  <a:pt x="0" y="114297"/>
                </a:lnTo>
                <a:cubicBezTo>
                  <a:pt x="0" y="51172"/>
                  <a:pt x="51172" y="0"/>
                  <a:pt x="114297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36" name="Shape 34"/>
          <p:cNvSpPr/>
          <p:nvPr/>
        </p:nvSpPr>
        <p:spPr>
          <a:xfrm>
            <a:off x="7785735" y="5451514"/>
            <a:ext cx="228600" cy="228600"/>
          </a:xfrm>
          <a:custGeom>
            <a:avLst/>
            <a:gdLst/>
            <a:ahLst/>
            <a:cxnLst/>
            <a:rect l="l" t="t" r="r" b="b"/>
            <a:pathLst>
              <a:path w="228600" h="228600">
                <a:moveTo>
                  <a:pt x="114300" y="228600"/>
                </a:moveTo>
                <a:cubicBezTo>
                  <a:pt x="177384" y="228600"/>
                  <a:pt x="228600" y="177384"/>
                  <a:pt x="228600" y="114300"/>
                </a:cubicBezTo>
                <a:cubicBezTo>
                  <a:pt x="228600" y="51216"/>
                  <a:pt x="177384" y="0"/>
                  <a:pt x="114300" y="0"/>
                </a:cubicBezTo>
                <a:cubicBezTo>
                  <a:pt x="51216" y="0"/>
                  <a:pt x="0" y="51216"/>
                  <a:pt x="0" y="114300"/>
                </a:cubicBezTo>
                <a:cubicBezTo>
                  <a:pt x="0" y="177384"/>
                  <a:pt x="51216" y="228600"/>
                  <a:pt x="114300" y="228600"/>
                </a:cubicBezTo>
                <a:close/>
                <a:moveTo>
                  <a:pt x="151983" y="94967"/>
                </a:moveTo>
                <a:lnTo>
                  <a:pt x="116265" y="152117"/>
                </a:lnTo>
                <a:cubicBezTo>
                  <a:pt x="114389" y="155109"/>
                  <a:pt x="111175" y="156984"/>
                  <a:pt x="107647" y="157163"/>
                </a:cubicBezTo>
                <a:cubicBezTo>
                  <a:pt x="104120" y="157341"/>
                  <a:pt x="100727" y="155734"/>
                  <a:pt x="98628" y="152876"/>
                </a:cubicBezTo>
                <a:lnTo>
                  <a:pt x="77197" y="124301"/>
                </a:lnTo>
                <a:cubicBezTo>
                  <a:pt x="73625" y="119569"/>
                  <a:pt x="74608" y="112871"/>
                  <a:pt x="79340" y="109299"/>
                </a:cubicBezTo>
                <a:cubicBezTo>
                  <a:pt x="84073" y="105727"/>
                  <a:pt x="90770" y="106710"/>
                  <a:pt x="94342" y="111443"/>
                </a:cubicBezTo>
                <a:lnTo>
                  <a:pt x="106397" y="127516"/>
                </a:lnTo>
                <a:lnTo>
                  <a:pt x="133811" y="83627"/>
                </a:lnTo>
                <a:cubicBezTo>
                  <a:pt x="136937" y="78626"/>
                  <a:pt x="143545" y="77063"/>
                  <a:pt x="148590" y="80233"/>
                </a:cubicBezTo>
                <a:cubicBezTo>
                  <a:pt x="153635" y="83403"/>
                  <a:pt x="155153" y="89967"/>
                  <a:pt x="151983" y="95012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7" name="Text 35"/>
          <p:cNvSpPr/>
          <p:nvPr/>
        </p:nvSpPr>
        <p:spPr>
          <a:xfrm>
            <a:off x="8195310" y="5413414"/>
            <a:ext cx="1876425" cy="2667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350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Universal Format</a:t>
            </a:r>
            <a:endParaRPr lang="en-US" sz="1600" dirty="0"/>
          </a:p>
        </p:txBody>
      </p:sp>
      <p:sp>
        <p:nvSpPr>
          <p:cNvPr id="38" name="Text 36"/>
          <p:cNvSpPr/>
          <p:nvPr/>
        </p:nvSpPr>
        <p:spPr>
          <a:xfrm>
            <a:off x="8195310" y="5718214"/>
            <a:ext cx="1866900" cy="228600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200" dirty="0">
                <a:solidFill>
                  <a:srgbClr val="2D3436">
                    <a:alpha val="80000"/>
                  </a:srgbClr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Works across all platforms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bg>
      <p:bgPr>
        <a:solidFill>
          <a:srgbClr val="F8F5F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326207" y="326207"/>
            <a:ext cx="652415" cy="652415"/>
          </a:xfrm>
          <a:custGeom>
            <a:avLst/>
            <a:gdLst/>
            <a:ahLst/>
            <a:cxnLst/>
            <a:rect l="l" t="t" r="r" b="b"/>
            <a:pathLst>
              <a:path w="652415" h="652415">
                <a:moveTo>
                  <a:pt x="195724" y="0"/>
                </a:moveTo>
                <a:lnTo>
                  <a:pt x="456690" y="0"/>
                </a:lnTo>
                <a:cubicBezTo>
                  <a:pt x="564714" y="0"/>
                  <a:pt x="652415" y="87701"/>
                  <a:pt x="652415" y="195724"/>
                </a:cubicBezTo>
                <a:lnTo>
                  <a:pt x="652415" y="456690"/>
                </a:lnTo>
                <a:cubicBezTo>
                  <a:pt x="652415" y="564786"/>
                  <a:pt x="564786" y="652415"/>
                  <a:pt x="456690" y="652415"/>
                </a:cubicBezTo>
                <a:lnTo>
                  <a:pt x="195724" y="652415"/>
                </a:lnTo>
                <a:cubicBezTo>
                  <a:pt x="87701" y="652415"/>
                  <a:pt x="0" y="564714"/>
                  <a:pt x="0" y="456690"/>
                </a:cubicBezTo>
                <a:lnTo>
                  <a:pt x="0" y="195724"/>
                </a:lnTo>
                <a:cubicBezTo>
                  <a:pt x="0" y="87629"/>
                  <a:pt x="87629" y="0"/>
                  <a:pt x="195724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3" name="Shape 1"/>
          <p:cNvSpPr/>
          <p:nvPr/>
        </p:nvSpPr>
        <p:spPr>
          <a:xfrm>
            <a:off x="487272" y="505621"/>
            <a:ext cx="330285" cy="293587"/>
          </a:xfrm>
          <a:custGeom>
            <a:avLst/>
            <a:gdLst/>
            <a:ahLst/>
            <a:cxnLst/>
            <a:rect l="l" t="t" r="r" b="b"/>
            <a:pathLst>
              <a:path w="330285" h="293587">
                <a:moveTo>
                  <a:pt x="27524" y="112274"/>
                </a:moveTo>
                <a:lnTo>
                  <a:pt x="147481" y="161645"/>
                </a:lnTo>
                <a:cubicBezTo>
                  <a:pt x="153101" y="163938"/>
                  <a:pt x="159064" y="165142"/>
                  <a:pt x="165142" y="165142"/>
                </a:cubicBezTo>
                <a:cubicBezTo>
                  <a:pt x="171221" y="165142"/>
                  <a:pt x="177184" y="163938"/>
                  <a:pt x="182804" y="161645"/>
                </a:cubicBezTo>
                <a:lnTo>
                  <a:pt x="321798" y="104418"/>
                </a:lnTo>
                <a:cubicBezTo>
                  <a:pt x="326959" y="102297"/>
                  <a:pt x="330285" y="97308"/>
                  <a:pt x="330285" y="91746"/>
                </a:cubicBezTo>
                <a:cubicBezTo>
                  <a:pt x="330285" y="86184"/>
                  <a:pt x="326959" y="81195"/>
                  <a:pt x="321798" y="79073"/>
                </a:cubicBezTo>
                <a:lnTo>
                  <a:pt x="182804" y="21847"/>
                </a:lnTo>
                <a:cubicBezTo>
                  <a:pt x="177184" y="19553"/>
                  <a:pt x="171221" y="18349"/>
                  <a:pt x="165142" y="18349"/>
                </a:cubicBezTo>
                <a:cubicBezTo>
                  <a:pt x="159064" y="18349"/>
                  <a:pt x="153101" y="19553"/>
                  <a:pt x="147481" y="21847"/>
                </a:cubicBezTo>
                <a:lnTo>
                  <a:pt x="8486" y="79073"/>
                </a:lnTo>
                <a:cubicBezTo>
                  <a:pt x="3326" y="81195"/>
                  <a:pt x="0" y="86184"/>
                  <a:pt x="0" y="91746"/>
                </a:cubicBezTo>
                <a:lnTo>
                  <a:pt x="0" y="261476"/>
                </a:lnTo>
                <a:cubicBezTo>
                  <a:pt x="0" y="269102"/>
                  <a:pt x="6136" y="275237"/>
                  <a:pt x="13762" y="275237"/>
                </a:cubicBezTo>
                <a:cubicBezTo>
                  <a:pt x="21388" y="275237"/>
                  <a:pt x="27524" y="269102"/>
                  <a:pt x="27524" y="261476"/>
                </a:cubicBezTo>
                <a:lnTo>
                  <a:pt x="27524" y="112274"/>
                </a:lnTo>
                <a:close/>
                <a:moveTo>
                  <a:pt x="55047" y="153388"/>
                </a:moveTo>
                <a:lnTo>
                  <a:pt x="55047" y="220190"/>
                </a:lnTo>
                <a:cubicBezTo>
                  <a:pt x="55047" y="250581"/>
                  <a:pt x="104361" y="275237"/>
                  <a:pt x="165142" y="275237"/>
                </a:cubicBezTo>
                <a:cubicBezTo>
                  <a:pt x="225924" y="275237"/>
                  <a:pt x="275237" y="250581"/>
                  <a:pt x="275237" y="220190"/>
                </a:cubicBezTo>
                <a:lnTo>
                  <a:pt x="275237" y="153330"/>
                </a:lnTo>
                <a:lnTo>
                  <a:pt x="193297" y="187104"/>
                </a:lnTo>
                <a:cubicBezTo>
                  <a:pt x="184352" y="190774"/>
                  <a:pt x="174833" y="192666"/>
                  <a:pt x="165142" y="192666"/>
                </a:cubicBezTo>
                <a:cubicBezTo>
                  <a:pt x="155452" y="192666"/>
                  <a:pt x="145933" y="190774"/>
                  <a:pt x="136988" y="187104"/>
                </a:cubicBezTo>
                <a:lnTo>
                  <a:pt x="55047" y="153330"/>
                </a:ln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" name="Text 2"/>
          <p:cNvSpPr/>
          <p:nvPr/>
        </p:nvSpPr>
        <p:spPr>
          <a:xfrm>
            <a:off x="1141726" y="456690"/>
            <a:ext cx="3001108" cy="391449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80000"/>
              </a:lnSpc>
            </a:pPr>
            <a:r>
              <a:rPr lang="en-US" sz="3082" b="1" dirty="0">
                <a:solidFill>
                  <a:srgbClr val="2D3436"/>
                </a:solidFill>
                <a:latin typeface="Coda" pitchFamily="34" charset="0"/>
                <a:ea typeface="Coda" pitchFamily="34" charset="-122"/>
                <a:cs typeface="Coda" pitchFamily="34" charset="-120"/>
              </a:rPr>
              <a:t>What I Learned</a:t>
            </a:r>
            <a:endParaRPr lang="en-US" sz="1600" dirty="0"/>
          </a:p>
        </p:txBody>
      </p:sp>
      <p:sp>
        <p:nvSpPr>
          <p:cNvPr id="5" name="Shape 3"/>
          <p:cNvSpPr/>
          <p:nvPr/>
        </p:nvSpPr>
        <p:spPr>
          <a:xfrm>
            <a:off x="326207" y="1206967"/>
            <a:ext cx="3735074" cy="3001108"/>
          </a:xfrm>
          <a:custGeom>
            <a:avLst/>
            <a:gdLst/>
            <a:ahLst/>
            <a:cxnLst/>
            <a:rect l="l" t="t" r="r" b="b"/>
            <a:pathLst>
              <a:path w="3735074" h="3001108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2805375"/>
                </a:lnTo>
                <a:cubicBezTo>
                  <a:pt x="3735074" y="2913475"/>
                  <a:pt x="3647442" y="3001108"/>
                  <a:pt x="3539342" y="3001108"/>
                </a:cubicBezTo>
                <a:lnTo>
                  <a:pt x="195732" y="3001108"/>
                </a:lnTo>
                <a:cubicBezTo>
                  <a:pt x="87705" y="3001108"/>
                  <a:pt x="0" y="2913403"/>
                  <a:pt x="0" y="2805375"/>
                </a:cubicBez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6" name="Shape 4"/>
          <p:cNvSpPr/>
          <p:nvPr/>
        </p:nvSpPr>
        <p:spPr>
          <a:xfrm>
            <a:off x="326207" y="1206967"/>
            <a:ext cx="3735074" cy="65241"/>
          </a:xfrm>
          <a:custGeom>
            <a:avLst/>
            <a:gdLst/>
            <a:ahLst/>
            <a:cxnLst/>
            <a:rect l="l" t="t" r="r" b="b"/>
            <a:pathLst>
              <a:path w="3735074" h="65241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65241"/>
                </a:lnTo>
                <a:lnTo>
                  <a:pt x="0" y="65241"/>
                </a:ln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7" name="Shape 5"/>
          <p:cNvSpPr/>
          <p:nvPr/>
        </p:nvSpPr>
        <p:spPr>
          <a:xfrm>
            <a:off x="521932" y="1435312"/>
            <a:ext cx="521932" cy="521932"/>
          </a:xfrm>
          <a:custGeom>
            <a:avLst/>
            <a:gdLst/>
            <a:ahLst/>
            <a:cxnLst/>
            <a:rect l="l" t="t" r="r" b="b"/>
            <a:pathLst>
              <a:path w="521932" h="521932">
                <a:moveTo>
                  <a:pt x="130483" y="0"/>
                </a:moveTo>
                <a:lnTo>
                  <a:pt x="391449" y="0"/>
                </a:lnTo>
                <a:cubicBezTo>
                  <a:pt x="463513" y="0"/>
                  <a:pt x="521932" y="58419"/>
                  <a:pt x="521932" y="130483"/>
                </a:cubicBezTo>
                <a:lnTo>
                  <a:pt x="521932" y="391449"/>
                </a:lnTo>
                <a:cubicBezTo>
                  <a:pt x="521932" y="463513"/>
                  <a:pt x="463513" y="521932"/>
                  <a:pt x="391449" y="521932"/>
                </a:cubicBezTo>
                <a:lnTo>
                  <a:pt x="130483" y="521932"/>
                </a:lnTo>
                <a:cubicBezTo>
                  <a:pt x="58419" y="521932"/>
                  <a:pt x="0" y="463513"/>
                  <a:pt x="0" y="391449"/>
                </a:cubicBezTo>
                <a:lnTo>
                  <a:pt x="0" y="130483"/>
                </a:lnTo>
                <a:cubicBezTo>
                  <a:pt x="0" y="58419"/>
                  <a:pt x="58419" y="0"/>
                  <a:pt x="130483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22328" dist="81552" dir="5400000">
              <a:srgbClr val="000000">
                <a:alpha val="10196"/>
              </a:srgbClr>
            </a:outerShdw>
          </a:effectLst>
        </p:spPr>
      </p:sp>
      <p:sp>
        <p:nvSpPr>
          <p:cNvPr id="8" name="Shape 6"/>
          <p:cNvSpPr/>
          <p:nvPr/>
        </p:nvSpPr>
        <p:spPr>
          <a:xfrm>
            <a:off x="647318" y="1573951"/>
            <a:ext cx="275237" cy="244656"/>
          </a:xfrm>
          <a:custGeom>
            <a:avLst/>
            <a:gdLst/>
            <a:ahLst/>
            <a:cxnLst/>
            <a:rect l="l" t="t" r="r" b="b"/>
            <a:pathLst>
              <a:path w="275237" h="244656">
                <a:moveTo>
                  <a:pt x="26759" y="107801"/>
                </a:moveTo>
                <a:lnTo>
                  <a:pt x="15482" y="141537"/>
                </a:lnTo>
                <a:lnTo>
                  <a:pt x="15482" y="45873"/>
                </a:lnTo>
                <a:cubicBezTo>
                  <a:pt x="15482" y="29005"/>
                  <a:pt x="29196" y="15291"/>
                  <a:pt x="46064" y="15291"/>
                </a:cubicBezTo>
                <a:lnTo>
                  <a:pt x="112341" y="15291"/>
                </a:lnTo>
                <a:cubicBezTo>
                  <a:pt x="118935" y="15291"/>
                  <a:pt x="125386" y="17441"/>
                  <a:pt x="130690" y="21407"/>
                </a:cubicBezTo>
                <a:lnTo>
                  <a:pt x="149039" y="35169"/>
                </a:lnTo>
                <a:cubicBezTo>
                  <a:pt x="151667" y="37176"/>
                  <a:pt x="154917" y="38227"/>
                  <a:pt x="158214" y="38227"/>
                </a:cubicBezTo>
                <a:lnTo>
                  <a:pt x="214265" y="38227"/>
                </a:lnTo>
                <a:cubicBezTo>
                  <a:pt x="231133" y="38227"/>
                  <a:pt x="244847" y="51942"/>
                  <a:pt x="244847" y="68809"/>
                </a:cubicBezTo>
                <a:lnTo>
                  <a:pt x="244847" y="76455"/>
                </a:lnTo>
                <a:lnTo>
                  <a:pt x="70243" y="76455"/>
                </a:lnTo>
                <a:cubicBezTo>
                  <a:pt x="50508" y="76455"/>
                  <a:pt x="32971" y="89070"/>
                  <a:pt x="26711" y="107801"/>
                </a:cubicBezTo>
                <a:close/>
                <a:moveTo>
                  <a:pt x="228313" y="214074"/>
                </a:moveTo>
                <a:lnTo>
                  <a:pt x="47306" y="214074"/>
                </a:lnTo>
                <a:cubicBezTo>
                  <a:pt x="31633" y="214074"/>
                  <a:pt x="20595" y="198735"/>
                  <a:pt x="25565" y="183874"/>
                </a:cubicBezTo>
                <a:lnTo>
                  <a:pt x="48501" y="115065"/>
                </a:lnTo>
                <a:cubicBezTo>
                  <a:pt x="51607" y="105699"/>
                  <a:pt x="60399" y="99391"/>
                  <a:pt x="70243" y="99391"/>
                </a:cubicBezTo>
                <a:lnTo>
                  <a:pt x="251250" y="99391"/>
                </a:lnTo>
                <a:cubicBezTo>
                  <a:pt x="266923" y="99391"/>
                  <a:pt x="277961" y="114730"/>
                  <a:pt x="272992" y="129591"/>
                </a:cubicBezTo>
                <a:lnTo>
                  <a:pt x="250055" y="198400"/>
                </a:lnTo>
                <a:cubicBezTo>
                  <a:pt x="246949" y="207766"/>
                  <a:pt x="238157" y="214074"/>
                  <a:pt x="228313" y="214074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9" name="Text 7"/>
          <p:cNvSpPr/>
          <p:nvPr/>
        </p:nvSpPr>
        <p:spPr>
          <a:xfrm>
            <a:off x="521932" y="2087727"/>
            <a:ext cx="3441488" cy="260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1" b="1" dirty="0">
                <a:solidFill>
                  <a:srgbClr val="4ECDC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File Handling in C</a:t>
            </a:r>
            <a:endParaRPr lang="en-US" sz="1600" dirty="0"/>
          </a:p>
        </p:txBody>
      </p:sp>
      <p:sp>
        <p:nvSpPr>
          <p:cNvPr id="10" name="Text 8"/>
          <p:cNvSpPr/>
          <p:nvPr/>
        </p:nvSpPr>
        <p:spPr>
          <a:xfrm>
            <a:off x="521932" y="2446452"/>
            <a:ext cx="3417022" cy="11091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Learned to use </a:t>
            </a:r>
            <a:pPr>
              <a:lnSpc>
                <a:spcPct val="140000"/>
              </a:lnSpc>
            </a:pPr>
            <a:r>
              <a:rPr lang="en-US" sz="115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fopen(), fclose(), fprintf(), fscanf()</a:t>
            </a:r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read from and write to files. Understood different file modes (r, w, a).</a:t>
            </a:r>
            <a:endParaRPr lang="en-US" sz="1600" dirty="0"/>
          </a:p>
        </p:txBody>
      </p:sp>
      <p:sp>
        <p:nvSpPr>
          <p:cNvPr id="11" name="Shape 9"/>
          <p:cNvSpPr/>
          <p:nvPr/>
        </p:nvSpPr>
        <p:spPr>
          <a:xfrm>
            <a:off x="521932" y="3683188"/>
            <a:ext cx="3343625" cy="326207"/>
          </a:xfrm>
          <a:custGeom>
            <a:avLst/>
            <a:gdLst/>
            <a:ahLst/>
            <a:cxnLst/>
            <a:rect l="l" t="t" r="r" b="b"/>
            <a:pathLst>
              <a:path w="3343625" h="326207">
                <a:moveTo>
                  <a:pt x="97862" y="0"/>
                </a:moveTo>
                <a:lnTo>
                  <a:pt x="3245763" y="0"/>
                </a:lnTo>
                <a:cubicBezTo>
                  <a:pt x="3299811" y="0"/>
                  <a:pt x="3343625" y="43814"/>
                  <a:pt x="3343625" y="97862"/>
                </a:cubicBezTo>
                <a:lnTo>
                  <a:pt x="3343625" y="228345"/>
                </a:lnTo>
                <a:cubicBezTo>
                  <a:pt x="3343625" y="282393"/>
                  <a:pt x="3299811" y="326207"/>
                  <a:pt x="3245763" y="326207"/>
                </a:cubicBezTo>
                <a:lnTo>
                  <a:pt x="97862" y="326207"/>
                </a:lnTo>
                <a:cubicBezTo>
                  <a:pt x="43851" y="326207"/>
                  <a:pt x="0" y="282357"/>
                  <a:pt x="0" y="228345"/>
                </a:cubicBezTo>
                <a:lnTo>
                  <a:pt x="0" y="97862"/>
                </a:lnTo>
                <a:cubicBezTo>
                  <a:pt x="0" y="43814"/>
                  <a:pt x="43814" y="0"/>
                  <a:pt x="97862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12" name="Text 10"/>
          <p:cNvSpPr/>
          <p:nvPr/>
        </p:nvSpPr>
        <p:spPr>
          <a:xfrm>
            <a:off x="652415" y="3774524"/>
            <a:ext cx="1332353" cy="1435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7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💾 Data Persistence</a:t>
            </a:r>
            <a:endParaRPr lang="en-US" sz="1600" dirty="0"/>
          </a:p>
        </p:txBody>
      </p:sp>
      <p:sp>
        <p:nvSpPr>
          <p:cNvPr id="13" name="Shape 11"/>
          <p:cNvSpPr/>
          <p:nvPr/>
        </p:nvSpPr>
        <p:spPr>
          <a:xfrm>
            <a:off x="4227341" y="1206967"/>
            <a:ext cx="3735074" cy="3001108"/>
          </a:xfrm>
          <a:custGeom>
            <a:avLst/>
            <a:gdLst/>
            <a:ahLst/>
            <a:cxnLst/>
            <a:rect l="l" t="t" r="r" b="b"/>
            <a:pathLst>
              <a:path w="3735074" h="3001108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2805375"/>
                </a:lnTo>
                <a:cubicBezTo>
                  <a:pt x="3735074" y="2913475"/>
                  <a:pt x="3647442" y="3001108"/>
                  <a:pt x="3539342" y="3001108"/>
                </a:cubicBezTo>
                <a:lnTo>
                  <a:pt x="195732" y="3001108"/>
                </a:lnTo>
                <a:cubicBezTo>
                  <a:pt x="87705" y="3001108"/>
                  <a:pt x="0" y="2913403"/>
                  <a:pt x="0" y="2805375"/>
                </a:cubicBez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14" name="Shape 12"/>
          <p:cNvSpPr/>
          <p:nvPr/>
        </p:nvSpPr>
        <p:spPr>
          <a:xfrm>
            <a:off x="4227341" y="1206967"/>
            <a:ext cx="3735074" cy="65241"/>
          </a:xfrm>
          <a:custGeom>
            <a:avLst/>
            <a:gdLst/>
            <a:ahLst/>
            <a:cxnLst/>
            <a:rect l="l" t="t" r="r" b="b"/>
            <a:pathLst>
              <a:path w="3735074" h="65241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65241"/>
                </a:lnTo>
                <a:lnTo>
                  <a:pt x="0" y="65241"/>
                </a:ln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15" name="Shape 13"/>
          <p:cNvSpPr/>
          <p:nvPr/>
        </p:nvSpPr>
        <p:spPr>
          <a:xfrm>
            <a:off x="4423066" y="1435312"/>
            <a:ext cx="521932" cy="521932"/>
          </a:xfrm>
          <a:custGeom>
            <a:avLst/>
            <a:gdLst/>
            <a:ahLst/>
            <a:cxnLst/>
            <a:rect l="l" t="t" r="r" b="b"/>
            <a:pathLst>
              <a:path w="521932" h="521932">
                <a:moveTo>
                  <a:pt x="130483" y="0"/>
                </a:moveTo>
                <a:lnTo>
                  <a:pt x="391449" y="0"/>
                </a:lnTo>
                <a:cubicBezTo>
                  <a:pt x="463513" y="0"/>
                  <a:pt x="521932" y="58419"/>
                  <a:pt x="521932" y="130483"/>
                </a:cubicBezTo>
                <a:lnTo>
                  <a:pt x="521932" y="391449"/>
                </a:lnTo>
                <a:cubicBezTo>
                  <a:pt x="521932" y="463513"/>
                  <a:pt x="463513" y="521932"/>
                  <a:pt x="391449" y="521932"/>
                </a:cubicBezTo>
                <a:lnTo>
                  <a:pt x="130483" y="521932"/>
                </a:lnTo>
                <a:cubicBezTo>
                  <a:pt x="58419" y="521932"/>
                  <a:pt x="0" y="463513"/>
                  <a:pt x="0" y="391449"/>
                </a:cubicBezTo>
                <a:lnTo>
                  <a:pt x="0" y="130483"/>
                </a:lnTo>
                <a:cubicBezTo>
                  <a:pt x="0" y="58419"/>
                  <a:pt x="58419" y="0"/>
                  <a:pt x="130483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22328" dist="81552" dir="5400000">
              <a:srgbClr val="000000">
                <a:alpha val="10196"/>
              </a:srgbClr>
            </a:outerShdw>
          </a:effectLst>
        </p:spPr>
      </p:sp>
      <p:sp>
        <p:nvSpPr>
          <p:cNvPr id="16" name="Shape 14"/>
          <p:cNvSpPr/>
          <p:nvPr/>
        </p:nvSpPr>
        <p:spPr>
          <a:xfrm>
            <a:off x="4563743" y="1573951"/>
            <a:ext cx="244656" cy="244656"/>
          </a:xfrm>
          <a:custGeom>
            <a:avLst/>
            <a:gdLst/>
            <a:ahLst/>
            <a:cxnLst/>
            <a:rect l="l" t="t" r="r" b="b"/>
            <a:pathLst>
              <a:path w="244656" h="244656">
                <a:moveTo>
                  <a:pt x="135707" y="-621"/>
                </a:moveTo>
                <a:cubicBezTo>
                  <a:pt x="127441" y="-5400"/>
                  <a:pt x="117215" y="-5400"/>
                  <a:pt x="108948" y="-621"/>
                </a:cubicBezTo>
                <a:lnTo>
                  <a:pt x="68714" y="22602"/>
                </a:lnTo>
                <a:cubicBezTo>
                  <a:pt x="60447" y="27380"/>
                  <a:pt x="55334" y="36220"/>
                  <a:pt x="55334" y="45777"/>
                </a:cubicBezTo>
                <a:lnTo>
                  <a:pt x="55334" y="94470"/>
                </a:lnTo>
                <a:lnTo>
                  <a:pt x="13141" y="118840"/>
                </a:lnTo>
                <a:cubicBezTo>
                  <a:pt x="4874" y="123618"/>
                  <a:pt x="-239" y="132458"/>
                  <a:pt x="-239" y="142015"/>
                </a:cubicBezTo>
                <a:lnTo>
                  <a:pt x="-239" y="188509"/>
                </a:lnTo>
                <a:cubicBezTo>
                  <a:pt x="-239" y="198066"/>
                  <a:pt x="4874" y="206906"/>
                  <a:pt x="13141" y="211684"/>
                </a:cubicBezTo>
                <a:lnTo>
                  <a:pt x="53423" y="234908"/>
                </a:lnTo>
                <a:cubicBezTo>
                  <a:pt x="61690" y="239686"/>
                  <a:pt x="71915" y="239686"/>
                  <a:pt x="80182" y="234908"/>
                </a:cubicBezTo>
                <a:lnTo>
                  <a:pt x="122376" y="210538"/>
                </a:lnTo>
                <a:lnTo>
                  <a:pt x="164569" y="234908"/>
                </a:lnTo>
                <a:cubicBezTo>
                  <a:pt x="172836" y="239686"/>
                  <a:pt x="183062" y="239686"/>
                  <a:pt x="191328" y="234908"/>
                </a:cubicBezTo>
                <a:lnTo>
                  <a:pt x="231515" y="211684"/>
                </a:lnTo>
                <a:cubicBezTo>
                  <a:pt x="239782" y="206906"/>
                  <a:pt x="244894" y="198066"/>
                  <a:pt x="244894" y="188509"/>
                </a:cubicBezTo>
                <a:lnTo>
                  <a:pt x="244894" y="142015"/>
                </a:lnTo>
                <a:cubicBezTo>
                  <a:pt x="244894" y="132458"/>
                  <a:pt x="239782" y="123618"/>
                  <a:pt x="231515" y="118840"/>
                </a:cubicBezTo>
                <a:lnTo>
                  <a:pt x="189321" y="94470"/>
                </a:lnTo>
                <a:lnTo>
                  <a:pt x="189321" y="45777"/>
                </a:lnTo>
                <a:cubicBezTo>
                  <a:pt x="189321" y="36220"/>
                  <a:pt x="184208" y="27380"/>
                  <a:pt x="175942" y="22602"/>
                </a:cubicBezTo>
                <a:lnTo>
                  <a:pt x="135707" y="-621"/>
                </a:lnTo>
                <a:close/>
                <a:moveTo>
                  <a:pt x="110860" y="139817"/>
                </a:moveTo>
                <a:lnTo>
                  <a:pt x="110860" y="190707"/>
                </a:lnTo>
                <a:lnTo>
                  <a:pt x="68666" y="215077"/>
                </a:lnTo>
                <a:cubicBezTo>
                  <a:pt x="68093" y="215412"/>
                  <a:pt x="67424" y="215603"/>
                  <a:pt x="66755" y="215603"/>
                </a:cubicBezTo>
                <a:lnTo>
                  <a:pt x="66755" y="165286"/>
                </a:lnTo>
                <a:lnTo>
                  <a:pt x="110860" y="139817"/>
                </a:lnTo>
                <a:close/>
                <a:moveTo>
                  <a:pt x="221432" y="140104"/>
                </a:moveTo>
                <a:cubicBezTo>
                  <a:pt x="221767" y="140677"/>
                  <a:pt x="221958" y="141346"/>
                  <a:pt x="221958" y="142015"/>
                </a:cubicBezTo>
                <a:lnTo>
                  <a:pt x="221958" y="188509"/>
                </a:lnTo>
                <a:cubicBezTo>
                  <a:pt x="221958" y="189895"/>
                  <a:pt x="221241" y="191137"/>
                  <a:pt x="220047" y="191806"/>
                </a:cubicBezTo>
                <a:lnTo>
                  <a:pt x="179764" y="215029"/>
                </a:lnTo>
                <a:cubicBezTo>
                  <a:pt x="179191" y="215364"/>
                  <a:pt x="178522" y="215555"/>
                  <a:pt x="177853" y="215555"/>
                </a:cubicBezTo>
                <a:lnTo>
                  <a:pt x="177853" y="165238"/>
                </a:lnTo>
                <a:lnTo>
                  <a:pt x="221432" y="140104"/>
                </a:lnTo>
                <a:close/>
                <a:moveTo>
                  <a:pt x="166433" y="45777"/>
                </a:moveTo>
                <a:lnTo>
                  <a:pt x="166433" y="94470"/>
                </a:lnTo>
                <a:lnTo>
                  <a:pt x="122328" y="119939"/>
                </a:lnTo>
                <a:lnTo>
                  <a:pt x="122328" y="69048"/>
                </a:lnTo>
                <a:lnTo>
                  <a:pt x="165907" y="43914"/>
                </a:lnTo>
                <a:cubicBezTo>
                  <a:pt x="166242" y="44487"/>
                  <a:pt x="166433" y="45156"/>
                  <a:pt x="166433" y="45825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17" name="Text 15"/>
          <p:cNvSpPr/>
          <p:nvPr/>
        </p:nvSpPr>
        <p:spPr>
          <a:xfrm>
            <a:off x="4423066" y="2087727"/>
            <a:ext cx="3441488" cy="260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1" b="1" dirty="0">
                <a:solidFill>
                  <a:srgbClr val="FF6B6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Data Structures</a:t>
            </a:r>
            <a:endParaRPr lang="en-US" sz="1600" dirty="0"/>
          </a:p>
        </p:txBody>
      </p:sp>
      <p:sp>
        <p:nvSpPr>
          <p:cNvPr id="18" name="Text 16"/>
          <p:cNvSpPr/>
          <p:nvPr/>
        </p:nvSpPr>
        <p:spPr>
          <a:xfrm>
            <a:off x="4423066" y="2446452"/>
            <a:ext cx="3417022" cy="11091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Used </a:t>
            </a:r>
            <a:pPr>
              <a:lnSpc>
                <a:spcPct val="140000"/>
              </a:lnSpc>
            </a:pPr>
            <a:r>
              <a:rPr lang="en-US" sz="115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structures (struct)</a:t>
            </a:r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to organize contact data and arrays to store multiple contacts efficiently.</a:t>
            </a:r>
            <a:endParaRPr lang="en-US" sz="1600" dirty="0"/>
          </a:p>
        </p:txBody>
      </p:sp>
      <p:sp>
        <p:nvSpPr>
          <p:cNvPr id="19" name="Shape 17"/>
          <p:cNvSpPr/>
          <p:nvPr/>
        </p:nvSpPr>
        <p:spPr>
          <a:xfrm>
            <a:off x="4423066" y="3683188"/>
            <a:ext cx="3343625" cy="326207"/>
          </a:xfrm>
          <a:custGeom>
            <a:avLst/>
            <a:gdLst/>
            <a:ahLst/>
            <a:cxnLst/>
            <a:rect l="l" t="t" r="r" b="b"/>
            <a:pathLst>
              <a:path w="3343625" h="326207">
                <a:moveTo>
                  <a:pt x="97862" y="0"/>
                </a:moveTo>
                <a:lnTo>
                  <a:pt x="3245763" y="0"/>
                </a:lnTo>
                <a:cubicBezTo>
                  <a:pt x="3299811" y="0"/>
                  <a:pt x="3343625" y="43814"/>
                  <a:pt x="3343625" y="97862"/>
                </a:cubicBezTo>
                <a:lnTo>
                  <a:pt x="3343625" y="228345"/>
                </a:lnTo>
                <a:cubicBezTo>
                  <a:pt x="3343625" y="282393"/>
                  <a:pt x="3299811" y="326207"/>
                  <a:pt x="3245763" y="326207"/>
                </a:cubicBezTo>
                <a:lnTo>
                  <a:pt x="97862" y="326207"/>
                </a:lnTo>
                <a:cubicBezTo>
                  <a:pt x="43851" y="326207"/>
                  <a:pt x="0" y="282357"/>
                  <a:pt x="0" y="228345"/>
                </a:cubicBezTo>
                <a:lnTo>
                  <a:pt x="0" y="97862"/>
                </a:lnTo>
                <a:cubicBezTo>
                  <a:pt x="0" y="43814"/>
                  <a:pt x="43814" y="0"/>
                  <a:pt x="97862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/>
        </p:spPr>
      </p:sp>
      <p:sp>
        <p:nvSpPr>
          <p:cNvPr id="20" name="Text 18"/>
          <p:cNvSpPr/>
          <p:nvPr/>
        </p:nvSpPr>
        <p:spPr>
          <a:xfrm>
            <a:off x="4553549" y="3774524"/>
            <a:ext cx="1237753" cy="1435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7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🏗️ Organized Data</a:t>
            </a:r>
            <a:endParaRPr lang="en-US" sz="1600" dirty="0"/>
          </a:p>
        </p:txBody>
      </p:sp>
      <p:sp>
        <p:nvSpPr>
          <p:cNvPr id="21" name="Shape 19"/>
          <p:cNvSpPr/>
          <p:nvPr/>
        </p:nvSpPr>
        <p:spPr>
          <a:xfrm>
            <a:off x="8128476" y="1206967"/>
            <a:ext cx="3735074" cy="3001108"/>
          </a:xfrm>
          <a:custGeom>
            <a:avLst/>
            <a:gdLst/>
            <a:ahLst/>
            <a:cxnLst/>
            <a:rect l="l" t="t" r="r" b="b"/>
            <a:pathLst>
              <a:path w="3735074" h="3001108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2805375"/>
                </a:lnTo>
                <a:cubicBezTo>
                  <a:pt x="3735074" y="2913475"/>
                  <a:pt x="3647442" y="3001108"/>
                  <a:pt x="3539342" y="3001108"/>
                </a:cubicBezTo>
                <a:lnTo>
                  <a:pt x="195732" y="3001108"/>
                </a:lnTo>
                <a:cubicBezTo>
                  <a:pt x="87705" y="3001108"/>
                  <a:pt x="0" y="2913403"/>
                  <a:pt x="0" y="2805375"/>
                </a:cubicBez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22" name="Shape 20"/>
          <p:cNvSpPr/>
          <p:nvPr/>
        </p:nvSpPr>
        <p:spPr>
          <a:xfrm>
            <a:off x="8128476" y="1206967"/>
            <a:ext cx="3735074" cy="65241"/>
          </a:xfrm>
          <a:custGeom>
            <a:avLst/>
            <a:gdLst/>
            <a:ahLst/>
            <a:cxnLst/>
            <a:rect l="l" t="t" r="r" b="b"/>
            <a:pathLst>
              <a:path w="3735074" h="65241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65241"/>
                </a:lnTo>
                <a:lnTo>
                  <a:pt x="0" y="65241"/>
                </a:ln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E66D"/>
          </a:solidFill>
          <a:ln/>
        </p:spPr>
      </p:sp>
      <p:sp>
        <p:nvSpPr>
          <p:cNvPr id="23" name="Shape 21"/>
          <p:cNvSpPr/>
          <p:nvPr/>
        </p:nvSpPr>
        <p:spPr>
          <a:xfrm>
            <a:off x="8324200" y="1435312"/>
            <a:ext cx="521932" cy="521932"/>
          </a:xfrm>
          <a:custGeom>
            <a:avLst/>
            <a:gdLst/>
            <a:ahLst/>
            <a:cxnLst/>
            <a:rect l="l" t="t" r="r" b="b"/>
            <a:pathLst>
              <a:path w="521932" h="521932">
                <a:moveTo>
                  <a:pt x="130483" y="0"/>
                </a:moveTo>
                <a:lnTo>
                  <a:pt x="391449" y="0"/>
                </a:lnTo>
                <a:cubicBezTo>
                  <a:pt x="463513" y="0"/>
                  <a:pt x="521932" y="58419"/>
                  <a:pt x="521932" y="130483"/>
                </a:cubicBezTo>
                <a:lnTo>
                  <a:pt x="521932" y="391449"/>
                </a:lnTo>
                <a:cubicBezTo>
                  <a:pt x="521932" y="463513"/>
                  <a:pt x="463513" y="521932"/>
                  <a:pt x="391449" y="521932"/>
                </a:cubicBezTo>
                <a:lnTo>
                  <a:pt x="130483" y="521932"/>
                </a:lnTo>
                <a:cubicBezTo>
                  <a:pt x="58419" y="521932"/>
                  <a:pt x="0" y="463513"/>
                  <a:pt x="0" y="391449"/>
                </a:cubicBezTo>
                <a:lnTo>
                  <a:pt x="0" y="130483"/>
                </a:lnTo>
                <a:cubicBezTo>
                  <a:pt x="0" y="58419"/>
                  <a:pt x="58419" y="0"/>
                  <a:pt x="130483" y="0"/>
                </a:cubicBezTo>
                <a:close/>
              </a:path>
            </a:pathLst>
          </a:custGeom>
          <a:solidFill>
            <a:srgbClr val="FFE66D"/>
          </a:solidFill>
          <a:ln/>
          <a:effectLst>
            <a:outerShdw sx="100000" sy="100000" kx="0" ky="0" algn="bl" rotWithShape="0" blurRad="122328" dist="81552" dir="5400000">
              <a:srgbClr val="000000">
                <a:alpha val="10196"/>
              </a:srgbClr>
            </a:outerShdw>
          </a:effectLst>
        </p:spPr>
      </p:sp>
      <p:sp>
        <p:nvSpPr>
          <p:cNvPr id="24" name="Shape 22"/>
          <p:cNvSpPr/>
          <p:nvPr/>
        </p:nvSpPr>
        <p:spPr>
          <a:xfrm>
            <a:off x="8464877" y="1573951"/>
            <a:ext cx="244656" cy="244656"/>
          </a:xfrm>
          <a:custGeom>
            <a:avLst/>
            <a:gdLst/>
            <a:ahLst/>
            <a:cxnLst/>
            <a:rect l="l" t="t" r="r" b="b"/>
            <a:pathLst>
              <a:path w="244656" h="244656">
                <a:moveTo>
                  <a:pt x="22936" y="68809"/>
                </a:moveTo>
                <a:cubicBezTo>
                  <a:pt x="35595" y="68809"/>
                  <a:pt x="45873" y="58532"/>
                  <a:pt x="45873" y="45873"/>
                </a:cubicBezTo>
                <a:cubicBezTo>
                  <a:pt x="45873" y="33214"/>
                  <a:pt x="35595" y="22936"/>
                  <a:pt x="22936" y="22936"/>
                </a:cubicBezTo>
                <a:cubicBezTo>
                  <a:pt x="10277" y="22936"/>
                  <a:pt x="0" y="33214"/>
                  <a:pt x="0" y="45873"/>
                </a:cubicBezTo>
                <a:cubicBezTo>
                  <a:pt x="0" y="58532"/>
                  <a:pt x="10277" y="68809"/>
                  <a:pt x="22936" y="68809"/>
                </a:cubicBezTo>
                <a:close/>
                <a:moveTo>
                  <a:pt x="91746" y="30582"/>
                </a:moveTo>
                <a:cubicBezTo>
                  <a:pt x="83288" y="30582"/>
                  <a:pt x="76455" y="37415"/>
                  <a:pt x="76455" y="45873"/>
                </a:cubicBezTo>
                <a:cubicBezTo>
                  <a:pt x="76455" y="54331"/>
                  <a:pt x="83288" y="61164"/>
                  <a:pt x="91746" y="61164"/>
                </a:cubicBezTo>
                <a:lnTo>
                  <a:pt x="229365" y="61164"/>
                </a:lnTo>
                <a:cubicBezTo>
                  <a:pt x="237822" y="61164"/>
                  <a:pt x="244656" y="54331"/>
                  <a:pt x="244656" y="45873"/>
                </a:cubicBezTo>
                <a:cubicBezTo>
                  <a:pt x="244656" y="37415"/>
                  <a:pt x="237822" y="30582"/>
                  <a:pt x="229365" y="30582"/>
                </a:cubicBezTo>
                <a:lnTo>
                  <a:pt x="91746" y="30582"/>
                </a:lnTo>
                <a:close/>
                <a:moveTo>
                  <a:pt x="91746" y="107037"/>
                </a:moveTo>
                <a:cubicBezTo>
                  <a:pt x="83288" y="107037"/>
                  <a:pt x="76455" y="113870"/>
                  <a:pt x="76455" y="122328"/>
                </a:cubicBezTo>
                <a:cubicBezTo>
                  <a:pt x="76455" y="130786"/>
                  <a:pt x="83288" y="137619"/>
                  <a:pt x="91746" y="137619"/>
                </a:cubicBezTo>
                <a:lnTo>
                  <a:pt x="229365" y="137619"/>
                </a:lnTo>
                <a:cubicBezTo>
                  <a:pt x="237822" y="137619"/>
                  <a:pt x="244656" y="130786"/>
                  <a:pt x="244656" y="122328"/>
                </a:cubicBezTo>
                <a:cubicBezTo>
                  <a:pt x="244656" y="113870"/>
                  <a:pt x="237822" y="107037"/>
                  <a:pt x="229365" y="107037"/>
                </a:cubicBezTo>
                <a:lnTo>
                  <a:pt x="91746" y="107037"/>
                </a:lnTo>
                <a:close/>
                <a:moveTo>
                  <a:pt x="91746" y="183492"/>
                </a:moveTo>
                <a:cubicBezTo>
                  <a:pt x="83288" y="183492"/>
                  <a:pt x="76455" y="190325"/>
                  <a:pt x="76455" y="198783"/>
                </a:cubicBezTo>
                <a:cubicBezTo>
                  <a:pt x="76455" y="207240"/>
                  <a:pt x="83288" y="214074"/>
                  <a:pt x="91746" y="214074"/>
                </a:cubicBezTo>
                <a:lnTo>
                  <a:pt x="229365" y="214074"/>
                </a:lnTo>
                <a:cubicBezTo>
                  <a:pt x="237822" y="214074"/>
                  <a:pt x="244656" y="207240"/>
                  <a:pt x="244656" y="198783"/>
                </a:cubicBezTo>
                <a:cubicBezTo>
                  <a:pt x="244656" y="190325"/>
                  <a:pt x="237822" y="183492"/>
                  <a:pt x="229365" y="183492"/>
                </a:cubicBezTo>
                <a:lnTo>
                  <a:pt x="91746" y="183492"/>
                </a:lnTo>
                <a:close/>
                <a:moveTo>
                  <a:pt x="22936" y="221719"/>
                </a:moveTo>
                <a:cubicBezTo>
                  <a:pt x="35595" y="221719"/>
                  <a:pt x="45873" y="211442"/>
                  <a:pt x="45873" y="198783"/>
                </a:cubicBezTo>
                <a:cubicBezTo>
                  <a:pt x="45873" y="186124"/>
                  <a:pt x="35595" y="175846"/>
                  <a:pt x="22936" y="175846"/>
                </a:cubicBezTo>
                <a:cubicBezTo>
                  <a:pt x="10277" y="175846"/>
                  <a:pt x="0" y="186124"/>
                  <a:pt x="0" y="198783"/>
                </a:cubicBezTo>
                <a:cubicBezTo>
                  <a:pt x="0" y="211442"/>
                  <a:pt x="10277" y="221719"/>
                  <a:pt x="22936" y="221719"/>
                </a:cubicBezTo>
                <a:close/>
                <a:moveTo>
                  <a:pt x="45873" y="122328"/>
                </a:moveTo>
                <a:cubicBezTo>
                  <a:pt x="45873" y="109669"/>
                  <a:pt x="35595" y="99391"/>
                  <a:pt x="22936" y="99391"/>
                </a:cubicBezTo>
                <a:cubicBezTo>
                  <a:pt x="10277" y="99391"/>
                  <a:pt x="0" y="109669"/>
                  <a:pt x="0" y="122328"/>
                </a:cubicBezTo>
                <a:cubicBezTo>
                  <a:pt x="0" y="134987"/>
                  <a:pt x="10277" y="145264"/>
                  <a:pt x="22936" y="145264"/>
                </a:cubicBezTo>
                <a:cubicBezTo>
                  <a:pt x="35595" y="145264"/>
                  <a:pt x="45873" y="134987"/>
                  <a:pt x="45873" y="122328"/>
                </a:cubicBezTo>
                <a:close/>
              </a:path>
            </a:pathLst>
          </a:custGeom>
          <a:solidFill>
            <a:srgbClr val="2D3436"/>
          </a:solidFill>
          <a:ln/>
        </p:spPr>
      </p:sp>
      <p:sp>
        <p:nvSpPr>
          <p:cNvPr id="25" name="Text 23"/>
          <p:cNvSpPr/>
          <p:nvPr/>
        </p:nvSpPr>
        <p:spPr>
          <a:xfrm>
            <a:off x="8324200" y="2087727"/>
            <a:ext cx="3441488" cy="260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1" b="1" dirty="0">
                <a:solidFill>
                  <a:srgbClr val="2D3436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Menu-Driven Design</a:t>
            </a:r>
            <a:endParaRPr lang="en-US" sz="1600" dirty="0"/>
          </a:p>
        </p:txBody>
      </p:sp>
      <p:sp>
        <p:nvSpPr>
          <p:cNvPr id="26" name="Text 24"/>
          <p:cNvSpPr/>
          <p:nvPr/>
        </p:nvSpPr>
        <p:spPr>
          <a:xfrm>
            <a:off x="8324200" y="2446452"/>
            <a:ext cx="3417022" cy="11091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Created an interactive menu system using </a:t>
            </a:r>
            <a:pPr>
              <a:lnSpc>
                <a:spcPct val="140000"/>
              </a:lnSpc>
            </a:pPr>
            <a:r>
              <a:rPr lang="en-US" sz="1156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switch-case</a:t>
            </a:r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 and loops for user-friendly navigation.</a:t>
            </a:r>
            <a:endParaRPr lang="en-US" sz="1600" dirty="0"/>
          </a:p>
        </p:txBody>
      </p:sp>
      <p:sp>
        <p:nvSpPr>
          <p:cNvPr id="27" name="Shape 25"/>
          <p:cNvSpPr/>
          <p:nvPr/>
        </p:nvSpPr>
        <p:spPr>
          <a:xfrm>
            <a:off x="8324200" y="3683188"/>
            <a:ext cx="3343625" cy="326207"/>
          </a:xfrm>
          <a:custGeom>
            <a:avLst/>
            <a:gdLst/>
            <a:ahLst/>
            <a:cxnLst/>
            <a:rect l="l" t="t" r="r" b="b"/>
            <a:pathLst>
              <a:path w="3343625" h="326207">
                <a:moveTo>
                  <a:pt x="97862" y="0"/>
                </a:moveTo>
                <a:lnTo>
                  <a:pt x="3245763" y="0"/>
                </a:lnTo>
                <a:cubicBezTo>
                  <a:pt x="3299811" y="0"/>
                  <a:pt x="3343625" y="43814"/>
                  <a:pt x="3343625" y="97862"/>
                </a:cubicBezTo>
                <a:lnTo>
                  <a:pt x="3343625" y="228345"/>
                </a:lnTo>
                <a:cubicBezTo>
                  <a:pt x="3343625" y="282393"/>
                  <a:pt x="3299811" y="326207"/>
                  <a:pt x="3245763" y="326207"/>
                </a:cubicBezTo>
                <a:lnTo>
                  <a:pt x="97862" y="326207"/>
                </a:lnTo>
                <a:cubicBezTo>
                  <a:pt x="43851" y="326207"/>
                  <a:pt x="0" y="282357"/>
                  <a:pt x="0" y="228345"/>
                </a:cubicBezTo>
                <a:lnTo>
                  <a:pt x="0" y="97862"/>
                </a:lnTo>
                <a:cubicBezTo>
                  <a:pt x="0" y="43814"/>
                  <a:pt x="43814" y="0"/>
                  <a:pt x="97862" y="0"/>
                </a:cubicBezTo>
                <a:close/>
              </a:path>
            </a:pathLst>
          </a:custGeom>
          <a:solidFill>
            <a:srgbClr val="FFE66D">
              <a:alpha val="20000"/>
            </a:srgbClr>
          </a:solidFill>
          <a:ln/>
        </p:spPr>
      </p:sp>
      <p:sp>
        <p:nvSpPr>
          <p:cNvPr id="28" name="Text 26"/>
          <p:cNvSpPr/>
          <p:nvPr/>
        </p:nvSpPr>
        <p:spPr>
          <a:xfrm>
            <a:off x="8454683" y="3774524"/>
            <a:ext cx="1151002" cy="1435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7" b="1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🎯 User Interface</a:t>
            </a:r>
            <a:endParaRPr lang="en-US" sz="1600" dirty="0"/>
          </a:p>
        </p:txBody>
      </p:sp>
      <p:sp>
        <p:nvSpPr>
          <p:cNvPr id="29" name="Shape 27"/>
          <p:cNvSpPr/>
          <p:nvPr/>
        </p:nvSpPr>
        <p:spPr>
          <a:xfrm>
            <a:off x="326207" y="4400845"/>
            <a:ext cx="3735074" cy="3001108"/>
          </a:xfrm>
          <a:custGeom>
            <a:avLst/>
            <a:gdLst/>
            <a:ahLst/>
            <a:cxnLst/>
            <a:rect l="l" t="t" r="r" b="b"/>
            <a:pathLst>
              <a:path w="3735074" h="3001108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2805375"/>
                </a:lnTo>
                <a:cubicBezTo>
                  <a:pt x="3735074" y="2913475"/>
                  <a:pt x="3647442" y="3001108"/>
                  <a:pt x="3539342" y="3001108"/>
                </a:cubicBezTo>
                <a:lnTo>
                  <a:pt x="195732" y="3001108"/>
                </a:lnTo>
                <a:cubicBezTo>
                  <a:pt x="87705" y="3001108"/>
                  <a:pt x="0" y="2913403"/>
                  <a:pt x="0" y="2805375"/>
                </a:cubicBez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30" name="Shape 28"/>
          <p:cNvSpPr/>
          <p:nvPr/>
        </p:nvSpPr>
        <p:spPr>
          <a:xfrm>
            <a:off x="326207" y="4400845"/>
            <a:ext cx="3735074" cy="65241"/>
          </a:xfrm>
          <a:custGeom>
            <a:avLst/>
            <a:gdLst/>
            <a:ahLst/>
            <a:cxnLst/>
            <a:rect l="l" t="t" r="r" b="b"/>
            <a:pathLst>
              <a:path w="3735074" h="65241">
                <a:moveTo>
                  <a:pt x="65241" y="0"/>
                </a:moveTo>
                <a:lnTo>
                  <a:pt x="3669833" y="0"/>
                </a:lnTo>
                <a:cubicBezTo>
                  <a:pt x="3705865" y="0"/>
                  <a:pt x="3735074" y="29210"/>
                  <a:pt x="3735074" y="65241"/>
                </a:cubicBezTo>
                <a:lnTo>
                  <a:pt x="3735074" y="65241"/>
                </a:lnTo>
                <a:lnTo>
                  <a:pt x="0" y="65241"/>
                </a:ln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4ECDC4"/>
          </a:solidFill>
          <a:ln/>
        </p:spPr>
      </p:sp>
      <p:sp>
        <p:nvSpPr>
          <p:cNvPr id="31" name="Shape 29"/>
          <p:cNvSpPr/>
          <p:nvPr/>
        </p:nvSpPr>
        <p:spPr>
          <a:xfrm>
            <a:off x="521932" y="4629190"/>
            <a:ext cx="521932" cy="521932"/>
          </a:xfrm>
          <a:custGeom>
            <a:avLst/>
            <a:gdLst/>
            <a:ahLst/>
            <a:cxnLst/>
            <a:rect l="l" t="t" r="r" b="b"/>
            <a:pathLst>
              <a:path w="521932" h="521932">
                <a:moveTo>
                  <a:pt x="130483" y="0"/>
                </a:moveTo>
                <a:lnTo>
                  <a:pt x="391449" y="0"/>
                </a:lnTo>
                <a:cubicBezTo>
                  <a:pt x="463513" y="0"/>
                  <a:pt x="521932" y="58419"/>
                  <a:pt x="521932" y="130483"/>
                </a:cubicBezTo>
                <a:lnTo>
                  <a:pt x="521932" y="391449"/>
                </a:lnTo>
                <a:cubicBezTo>
                  <a:pt x="521932" y="463513"/>
                  <a:pt x="463513" y="521932"/>
                  <a:pt x="391449" y="521932"/>
                </a:cubicBezTo>
                <a:lnTo>
                  <a:pt x="130483" y="521932"/>
                </a:lnTo>
                <a:cubicBezTo>
                  <a:pt x="58419" y="521932"/>
                  <a:pt x="0" y="463513"/>
                  <a:pt x="0" y="391449"/>
                </a:cubicBezTo>
                <a:lnTo>
                  <a:pt x="0" y="130483"/>
                </a:lnTo>
                <a:cubicBezTo>
                  <a:pt x="0" y="58419"/>
                  <a:pt x="58419" y="0"/>
                  <a:pt x="130483" y="0"/>
                </a:cubicBezTo>
                <a:close/>
              </a:path>
            </a:pathLst>
          </a:custGeom>
          <a:solidFill>
            <a:srgbClr val="4ECDC4"/>
          </a:solidFill>
          <a:ln/>
          <a:effectLst>
            <a:outerShdw sx="100000" sy="100000" kx="0" ky="0" algn="bl" rotWithShape="0" blurRad="122328" dist="81552" dir="5400000">
              <a:srgbClr val="000000">
                <a:alpha val="10196"/>
              </a:srgbClr>
            </a:outerShdw>
          </a:effectLst>
        </p:spPr>
      </p:sp>
      <p:sp>
        <p:nvSpPr>
          <p:cNvPr id="32" name="Shape 30"/>
          <p:cNvSpPr/>
          <p:nvPr/>
        </p:nvSpPr>
        <p:spPr>
          <a:xfrm>
            <a:off x="647318" y="4767828"/>
            <a:ext cx="275237" cy="244656"/>
          </a:xfrm>
          <a:custGeom>
            <a:avLst/>
            <a:gdLst/>
            <a:ahLst/>
            <a:cxnLst/>
            <a:rect l="l" t="t" r="r" b="b"/>
            <a:pathLst>
              <a:path w="275237" h="244656">
                <a:moveTo>
                  <a:pt x="45873" y="0"/>
                </a:moveTo>
                <a:cubicBezTo>
                  <a:pt x="29005" y="0"/>
                  <a:pt x="15291" y="13714"/>
                  <a:pt x="15291" y="30582"/>
                </a:cubicBezTo>
                <a:lnTo>
                  <a:pt x="15291" y="214074"/>
                </a:lnTo>
                <a:cubicBezTo>
                  <a:pt x="15291" y="230941"/>
                  <a:pt x="29005" y="244656"/>
                  <a:pt x="45873" y="244656"/>
                </a:cubicBezTo>
                <a:lnTo>
                  <a:pt x="84100" y="244656"/>
                </a:lnTo>
                <a:lnTo>
                  <a:pt x="84100" y="191137"/>
                </a:lnTo>
                <a:cubicBezTo>
                  <a:pt x="84100" y="174269"/>
                  <a:pt x="97814" y="160555"/>
                  <a:pt x="114682" y="160555"/>
                </a:cubicBezTo>
                <a:lnTo>
                  <a:pt x="198783" y="160555"/>
                </a:lnTo>
                <a:lnTo>
                  <a:pt x="198783" y="81472"/>
                </a:lnTo>
                <a:cubicBezTo>
                  <a:pt x="198783" y="73349"/>
                  <a:pt x="195581" y="65560"/>
                  <a:pt x="189847" y="59826"/>
                </a:cubicBezTo>
                <a:lnTo>
                  <a:pt x="138909" y="8936"/>
                </a:lnTo>
                <a:cubicBezTo>
                  <a:pt x="133175" y="3202"/>
                  <a:pt x="125434" y="0"/>
                  <a:pt x="117310" y="0"/>
                </a:cubicBezTo>
                <a:lnTo>
                  <a:pt x="45873" y="0"/>
                </a:lnTo>
                <a:close/>
                <a:moveTo>
                  <a:pt x="170829" y="84100"/>
                </a:moveTo>
                <a:lnTo>
                  <a:pt x="126151" y="84100"/>
                </a:lnTo>
                <a:cubicBezTo>
                  <a:pt x="119795" y="84100"/>
                  <a:pt x="114682" y="78987"/>
                  <a:pt x="114682" y="72632"/>
                </a:cubicBezTo>
                <a:lnTo>
                  <a:pt x="114682" y="27954"/>
                </a:lnTo>
                <a:lnTo>
                  <a:pt x="170829" y="84100"/>
                </a:lnTo>
                <a:close/>
                <a:moveTo>
                  <a:pt x="126151" y="181580"/>
                </a:moveTo>
                <a:cubicBezTo>
                  <a:pt x="114539" y="181580"/>
                  <a:pt x="105125" y="190994"/>
                  <a:pt x="105125" y="202605"/>
                </a:cubicBezTo>
                <a:lnTo>
                  <a:pt x="105125" y="240833"/>
                </a:lnTo>
                <a:cubicBezTo>
                  <a:pt x="105125" y="252444"/>
                  <a:pt x="114539" y="261858"/>
                  <a:pt x="126151" y="261858"/>
                </a:cubicBezTo>
                <a:lnTo>
                  <a:pt x="133796" y="261858"/>
                </a:lnTo>
                <a:cubicBezTo>
                  <a:pt x="145408" y="261858"/>
                  <a:pt x="154821" y="252444"/>
                  <a:pt x="154821" y="240833"/>
                </a:cubicBezTo>
                <a:lnTo>
                  <a:pt x="154821" y="237010"/>
                </a:lnTo>
                <a:cubicBezTo>
                  <a:pt x="154821" y="231754"/>
                  <a:pt x="150520" y="227453"/>
                  <a:pt x="145264" y="227453"/>
                </a:cubicBezTo>
                <a:cubicBezTo>
                  <a:pt x="140008" y="227453"/>
                  <a:pt x="135707" y="231754"/>
                  <a:pt x="135707" y="237010"/>
                </a:cubicBezTo>
                <a:lnTo>
                  <a:pt x="135707" y="240833"/>
                </a:lnTo>
                <a:cubicBezTo>
                  <a:pt x="135707" y="241884"/>
                  <a:pt x="134847" y="242744"/>
                  <a:pt x="133796" y="242744"/>
                </a:cubicBezTo>
                <a:lnTo>
                  <a:pt x="126151" y="242744"/>
                </a:lnTo>
                <a:cubicBezTo>
                  <a:pt x="125099" y="242744"/>
                  <a:pt x="124239" y="241884"/>
                  <a:pt x="124239" y="240833"/>
                </a:cubicBezTo>
                <a:lnTo>
                  <a:pt x="124239" y="202605"/>
                </a:lnTo>
                <a:cubicBezTo>
                  <a:pt x="124239" y="201554"/>
                  <a:pt x="125099" y="200694"/>
                  <a:pt x="126151" y="200694"/>
                </a:cubicBezTo>
                <a:lnTo>
                  <a:pt x="133796" y="200694"/>
                </a:lnTo>
                <a:cubicBezTo>
                  <a:pt x="134847" y="200694"/>
                  <a:pt x="135707" y="201554"/>
                  <a:pt x="135707" y="202605"/>
                </a:cubicBezTo>
                <a:lnTo>
                  <a:pt x="135707" y="206428"/>
                </a:lnTo>
                <a:cubicBezTo>
                  <a:pt x="135707" y="211684"/>
                  <a:pt x="140008" y="215985"/>
                  <a:pt x="145264" y="215985"/>
                </a:cubicBezTo>
                <a:cubicBezTo>
                  <a:pt x="150520" y="215985"/>
                  <a:pt x="154821" y="211684"/>
                  <a:pt x="154821" y="206428"/>
                </a:cubicBezTo>
                <a:lnTo>
                  <a:pt x="154821" y="202605"/>
                </a:lnTo>
                <a:cubicBezTo>
                  <a:pt x="154821" y="190994"/>
                  <a:pt x="145408" y="181580"/>
                  <a:pt x="133796" y="181580"/>
                </a:cubicBezTo>
                <a:lnTo>
                  <a:pt x="126151" y="181580"/>
                </a:lnTo>
                <a:close/>
                <a:moveTo>
                  <a:pt x="191137" y="181580"/>
                </a:moveTo>
                <a:cubicBezTo>
                  <a:pt x="177423" y="181580"/>
                  <a:pt x="166289" y="192714"/>
                  <a:pt x="166289" y="206428"/>
                </a:cubicBezTo>
                <a:cubicBezTo>
                  <a:pt x="166289" y="220142"/>
                  <a:pt x="177423" y="231276"/>
                  <a:pt x="191137" y="231276"/>
                </a:cubicBezTo>
                <a:cubicBezTo>
                  <a:pt x="194291" y="231276"/>
                  <a:pt x="196871" y="233856"/>
                  <a:pt x="196871" y="237010"/>
                </a:cubicBezTo>
                <a:cubicBezTo>
                  <a:pt x="196871" y="240164"/>
                  <a:pt x="194291" y="242744"/>
                  <a:pt x="191137" y="242744"/>
                </a:cubicBezTo>
                <a:lnTo>
                  <a:pt x="175846" y="242744"/>
                </a:lnTo>
                <a:cubicBezTo>
                  <a:pt x="170590" y="242744"/>
                  <a:pt x="166289" y="247045"/>
                  <a:pt x="166289" y="252301"/>
                </a:cubicBezTo>
                <a:cubicBezTo>
                  <a:pt x="166289" y="257557"/>
                  <a:pt x="170590" y="261858"/>
                  <a:pt x="175846" y="261858"/>
                </a:cubicBezTo>
                <a:lnTo>
                  <a:pt x="191137" y="261858"/>
                </a:lnTo>
                <a:cubicBezTo>
                  <a:pt x="204851" y="261858"/>
                  <a:pt x="215985" y="250724"/>
                  <a:pt x="215985" y="237010"/>
                </a:cubicBezTo>
                <a:cubicBezTo>
                  <a:pt x="215985" y="223296"/>
                  <a:pt x="204851" y="212162"/>
                  <a:pt x="191137" y="212162"/>
                </a:cubicBezTo>
                <a:cubicBezTo>
                  <a:pt x="187983" y="212162"/>
                  <a:pt x="185403" y="209582"/>
                  <a:pt x="185403" y="206428"/>
                </a:cubicBezTo>
                <a:cubicBezTo>
                  <a:pt x="185403" y="203274"/>
                  <a:pt x="187983" y="200694"/>
                  <a:pt x="191137" y="200694"/>
                </a:cubicBezTo>
                <a:lnTo>
                  <a:pt x="202605" y="200694"/>
                </a:lnTo>
                <a:cubicBezTo>
                  <a:pt x="207862" y="200694"/>
                  <a:pt x="212162" y="196393"/>
                  <a:pt x="212162" y="191137"/>
                </a:cubicBezTo>
                <a:cubicBezTo>
                  <a:pt x="212162" y="185881"/>
                  <a:pt x="207862" y="181580"/>
                  <a:pt x="202605" y="181580"/>
                </a:cubicBezTo>
                <a:lnTo>
                  <a:pt x="191137" y="181580"/>
                </a:lnTo>
                <a:close/>
                <a:moveTo>
                  <a:pt x="237010" y="181580"/>
                </a:moveTo>
                <a:cubicBezTo>
                  <a:pt x="231754" y="181580"/>
                  <a:pt x="227453" y="185881"/>
                  <a:pt x="227453" y="191137"/>
                </a:cubicBezTo>
                <a:lnTo>
                  <a:pt x="227453" y="206237"/>
                </a:lnTo>
                <a:cubicBezTo>
                  <a:pt x="227453" y="223200"/>
                  <a:pt x="232471" y="239829"/>
                  <a:pt x="241884" y="253926"/>
                </a:cubicBezTo>
                <a:lnTo>
                  <a:pt x="244321" y="257605"/>
                </a:lnTo>
                <a:cubicBezTo>
                  <a:pt x="246089" y="260281"/>
                  <a:pt x="249099" y="261858"/>
                  <a:pt x="252253" y="261858"/>
                </a:cubicBezTo>
                <a:cubicBezTo>
                  <a:pt x="255407" y="261858"/>
                  <a:pt x="258417" y="260281"/>
                  <a:pt x="260185" y="257605"/>
                </a:cubicBezTo>
                <a:lnTo>
                  <a:pt x="262622" y="253926"/>
                </a:lnTo>
                <a:cubicBezTo>
                  <a:pt x="272036" y="239782"/>
                  <a:pt x="277053" y="223200"/>
                  <a:pt x="277053" y="206237"/>
                </a:cubicBezTo>
                <a:lnTo>
                  <a:pt x="277053" y="191137"/>
                </a:lnTo>
                <a:cubicBezTo>
                  <a:pt x="277053" y="185881"/>
                  <a:pt x="272753" y="181580"/>
                  <a:pt x="267496" y="181580"/>
                </a:cubicBezTo>
                <a:cubicBezTo>
                  <a:pt x="262240" y="181580"/>
                  <a:pt x="257940" y="185881"/>
                  <a:pt x="257940" y="191137"/>
                </a:cubicBezTo>
                <a:lnTo>
                  <a:pt x="257940" y="206237"/>
                </a:lnTo>
                <a:cubicBezTo>
                  <a:pt x="257940" y="215603"/>
                  <a:pt x="255980" y="224825"/>
                  <a:pt x="252205" y="233331"/>
                </a:cubicBezTo>
                <a:cubicBezTo>
                  <a:pt x="248430" y="224825"/>
                  <a:pt x="246471" y="215603"/>
                  <a:pt x="246471" y="206237"/>
                </a:cubicBezTo>
                <a:lnTo>
                  <a:pt x="246471" y="191137"/>
                </a:lnTo>
                <a:cubicBezTo>
                  <a:pt x="246471" y="185881"/>
                  <a:pt x="242171" y="181580"/>
                  <a:pt x="236914" y="181580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33" name="Text 31"/>
          <p:cNvSpPr/>
          <p:nvPr/>
        </p:nvSpPr>
        <p:spPr>
          <a:xfrm>
            <a:off x="521932" y="5281605"/>
            <a:ext cx="3441488" cy="260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1" b="1" dirty="0">
                <a:solidFill>
                  <a:srgbClr val="4ECDC4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CSV File Operations</a:t>
            </a:r>
            <a:endParaRPr lang="en-US" sz="1600" dirty="0"/>
          </a:p>
        </p:txBody>
      </p:sp>
      <p:sp>
        <p:nvSpPr>
          <p:cNvPr id="34" name="Text 32"/>
          <p:cNvSpPr/>
          <p:nvPr/>
        </p:nvSpPr>
        <p:spPr>
          <a:xfrm>
            <a:off x="521932" y="5640329"/>
            <a:ext cx="3417022" cy="11091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Understood CSV format and how to parse comma-separated data for storage and retrieval.</a:t>
            </a:r>
            <a:endParaRPr lang="en-US" sz="1600" dirty="0"/>
          </a:p>
        </p:txBody>
      </p:sp>
      <p:sp>
        <p:nvSpPr>
          <p:cNvPr id="35" name="Shape 33"/>
          <p:cNvSpPr/>
          <p:nvPr/>
        </p:nvSpPr>
        <p:spPr>
          <a:xfrm>
            <a:off x="521932" y="6877165"/>
            <a:ext cx="3343625" cy="326207"/>
          </a:xfrm>
          <a:custGeom>
            <a:avLst/>
            <a:gdLst/>
            <a:ahLst/>
            <a:cxnLst/>
            <a:rect l="l" t="t" r="r" b="b"/>
            <a:pathLst>
              <a:path w="3343625" h="326207">
                <a:moveTo>
                  <a:pt x="97862" y="0"/>
                </a:moveTo>
                <a:lnTo>
                  <a:pt x="3245763" y="0"/>
                </a:lnTo>
                <a:cubicBezTo>
                  <a:pt x="3299811" y="0"/>
                  <a:pt x="3343625" y="43814"/>
                  <a:pt x="3343625" y="97862"/>
                </a:cubicBezTo>
                <a:lnTo>
                  <a:pt x="3343625" y="228345"/>
                </a:lnTo>
                <a:cubicBezTo>
                  <a:pt x="3343625" y="282393"/>
                  <a:pt x="3299811" y="326207"/>
                  <a:pt x="3245763" y="326207"/>
                </a:cubicBezTo>
                <a:lnTo>
                  <a:pt x="97862" y="326207"/>
                </a:lnTo>
                <a:cubicBezTo>
                  <a:pt x="43851" y="326207"/>
                  <a:pt x="0" y="282357"/>
                  <a:pt x="0" y="228345"/>
                </a:cubicBezTo>
                <a:lnTo>
                  <a:pt x="0" y="97862"/>
                </a:lnTo>
                <a:cubicBezTo>
                  <a:pt x="0" y="43814"/>
                  <a:pt x="43814" y="0"/>
                  <a:pt x="97862" y="0"/>
                </a:cubicBezTo>
                <a:close/>
              </a:path>
            </a:pathLst>
          </a:custGeom>
          <a:solidFill>
            <a:srgbClr val="4ECDC4">
              <a:alpha val="10196"/>
            </a:srgbClr>
          </a:solidFill>
          <a:ln/>
        </p:spPr>
      </p:sp>
      <p:sp>
        <p:nvSpPr>
          <p:cNvPr id="36" name="Text 34"/>
          <p:cNvSpPr/>
          <p:nvPr/>
        </p:nvSpPr>
        <p:spPr>
          <a:xfrm>
            <a:off x="652415" y="6968501"/>
            <a:ext cx="1042029" cy="1435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7" b="1" dirty="0">
                <a:solidFill>
                  <a:srgbClr val="4ECDC4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📊 Data Format</a:t>
            </a:r>
            <a:endParaRPr lang="en-US" sz="1600" dirty="0"/>
          </a:p>
        </p:txBody>
      </p:sp>
      <p:sp>
        <p:nvSpPr>
          <p:cNvPr id="37" name="Shape 35"/>
          <p:cNvSpPr/>
          <p:nvPr/>
        </p:nvSpPr>
        <p:spPr>
          <a:xfrm>
            <a:off x="4227341" y="4400845"/>
            <a:ext cx="7641407" cy="3001108"/>
          </a:xfrm>
          <a:custGeom>
            <a:avLst/>
            <a:gdLst/>
            <a:ahLst/>
            <a:cxnLst/>
            <a:rect l="l" t="t" r="r" b="b"/>
            <a:pathLst>
              <a:path w="7641407" h="3001108">
                <a:moveTo>
                  <a:pt x="65241" y="0"/>
                </a:moveTo>
                <a:lnTo>
                  <a:pt x="7576166" y="0"/>
                </a:lnTo>
                <a:cubicBezTo>
                  <a:pt x="7612198" y="0"/>
                  <a:pt x="7641407" y="29210"/>
                  <a:pt x="7641407" y="65241"/>
                </a:cubicBezTo>
                <a:lnTo>
                  <a:pt x="7641407" y="2805375"/>
                </a:lnTo>
                <a:cubicBezTo>
                  <a:pt x="7641407" y="2913475"/>
                  <a:pt x="7553775" y="3001108"/>
                  <a:pt x="7445675" y="3001108"/>
                </a:cubicBezTo>
                <a:lnTo>
                  <a:pt x="195732" y="3001108"/>
                </a:lnTo>
                <a:cubicBezTo>
                  <a:pt x="87705" y="3001108"/>
                  <a:pt x="0" y="2913403"/>
                  <a:pt x="0" y="2805375"/>
                </a:cubicBez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FFFF"/>
          </a:solidFill>
          <a:ln/>
          <a:effectLst>
            <a:outerShdw sx="100000" sy="100000" kx="0" ky="0" algn="bl" rotWithShape="0" blurRad="203880" dist="163104" dir="5400000">
              <a:srgbClr val="000000">
                <a:alpha val="10196"/>
              </a:srgbClr>
            </a:outerShdw>
          </a:effectLst>
        </p:spPr>
      </p:sp>
      <p:sp>
        <p:nvSpPr>
          <p:cNvPr id="38" name="Shape 36"/>
          <p:cNvSpPr/>
          <p:nvPr/>
        </p:nvSpPr>
        <p:spPr>
          <a:xfrm>
            <a:off x="4227341" y="4400845"/>
            <a:ext cx="7641407" cy="65241"/>
          </a:xfrm>
          <a:custGeom>
            <a:avLst/>
            <a:gdLst/>
            <a:ahLst/>
            <a:cxnLst/>
            <a:rect l="l" t="t" r="r" b="b"/>
            <a:pathLst>
              <a:path w="7641407" h="65241">
                <a:moveTo>
                  <a:pt x="65241" y="0"/>
                </a:moveTo>
                <a:lnTo>
                  <a:pt x="7576166" y="0"/>
                </a:lnTo>
                <a:cubicBezTo>
                  <a:pt x="7612198" y="0"/>
                  <a:pt x="7641407" y="29210"/>
                  <a:pt x="7641407" y="65241"/>
                </a:cubicBezTo>
                <a:lnTo>
                  <a:pt x="7641407" y="65241"/>
                </a:lnTo>
                <a:lnTo>
                  <a:pt x="0" y="65241"/>
                </a:lnTo>
                <a:lnTo>
                  <a:pt x="0" y="65241"/>
                </a:lnTo>
                <a:cubicBezTo>
                  <a:pt x="0" y="29210"/>
                  <a:pt x="29210" y="0"/>
                  <a:pt x="65241" y="0"/>
                </a:cubicBezTo>
                <a:close/>
              </a:path>
            </a:pathLst>
          </a:custGeom>
          <a:solidFill>
            <a:srgbClr val="FF6B6B"/>
          </a:solidFill>
          <a:ln/>
        </p:spPr>
      </p:sp>
      <p:sp>
        <p:nvSpPr>
          <p:cNvPr id="39" name="Shape 37"/>
          <p:cNvSpPr/>
          <p:nvPr/>
        </p:nvSpPr>
        <p:spPr>
          <a:xfrm>
            <a:off x="4423066" y="4629190"/>
            <a:ext cx="521932" cy="521932"/>
          </a:xfrm>
          <a:custGeom>
            <a:avLst/>
            <a:gdLst/>
            <a:ahLst/>
            <a:cxnLst/>
            <a:rect l="l" t="t" r="r" b="b"/>
            <a:pathLst>
              <a:path w="521932" h="521932">
                <a:moveTo>
                  <a:pt x="130483" y="0"/>
                </a:moveTo>
                <a:lnTo>
                  <a:pt x="391449" y="0"/>
                </a:lnTo>
                <a:cubicBezTo>
                  <a:pt x="463513" y="0"/>
                  <a:pt x="521932" y="58419"/>
                  <a:pt x="521932" y="130483"/>
                </a:cubicBezTo>
                <a:lnTo>
                  <a:pt x="521932" y="391449"/>
                </a:lnTo>
                <a:cubicBezTo>
                  <a:pt x="521932" y="463513"/>
                  <a:pt x="463513" y="521932"/>
                  <a:pt x="391449" y="521932"/>
                </a:cubicBezTo>
                <a:lnTo>
                  <a:pt x="130483" y="521932"/>
                </a:lnTo>
                <a:cubicBezTo>
                  <a:pt x="58419" y="521932"/>
                  <a:pt x="0" y="463513"/>
                  <a:pt x="0" y="391449"/>
                </a:cubicBezTo>
                <a:lnTo>
                  <a:pt x="0" y="130483"/>
                </a:lnTo>
                <a:cubicBezTo>
                  <a:pt x="0" y="58419"/>
                  <a:pt x="58419" y="0"/>
                  <a:pt x="130483" y="0"/>
                </a:cubicBezTo>
                <a:close/>
              </a:path>
            </a:pathLst>
          </a:custGeom>
          <a:solidFill>
            <a:srgbClr val="FF6B6B"/>
          </a:solidFill>
          <a:ln/>
          <a:effectLst>
            <a:outerShdw sx="100000" sy="100000" kx="0" ky="0" algn="bl" rotWithShape="0" blurRad="122328" dist="81552" dir="5400000">
              <a:srgbClr val="000000">
                <a:alpha val="10196"/>
              </a:srgbClr>
            </a:outerShdw>
          </a:effectLst>
        </p:spPr>
      </p:sp>
      <p:sp>
        <p:nvSpPr>
          <p:cNvPr id="40" name="Shape 38"/>
          <p:cNvSpPr/>
          <p:nvPr/>
        </p:nvSpPr>
        <p:spPr>
          <a:xfrm>
            <a:off x="4594325" y="4767828"/>
            <a:ext cx="183492" cy="244656"/>
          </a:xfrm>
          <a:custGeom>
            <a:avLst/>
            <a:gdLst/>
            <a:ahLst/>
            <a:cxnLst/>
            <a:rect l="l" t="t" r="r" b="b"/>
            <a:pathLst>
              <a:path w="183492" h="244656">
                <a:moveTo>
                  <a:pt x="139960" y="183492"/>
                </a:moveTo>
                <a:cubicBezTo>
                  <a:pt x="143448" y="172836"/>
                  <a:pt x="150425" y="163183"/>
                  <a:pt x="158309" y="154869"/>
                </a:cubicBezTo>
                <a:cubicBezTo>
                  <a:pt x="173935" y="138431"/>
                  <a:pt x="183492" y="116211"/>
                  <a:pt x="183492" y="91746"/>
                </a:cubicBezTo>
                <a:cubicBezTo>
                  <a:pt x="183492" y="41094"/>
                  <a:pt x="142397" y="0"/>
                  <a:pt x="91746" y="0"/>
                </a:cubicBezTo>
                <a:cubicBezTo>
                  <a:pt x="41094" y="0"/>
                  <a:pt x="0" y="41094"/>
                  <a:pt x="0" y="91746"/>
                </a:cubicBezTo>
                <a:cubicBezTo>
                  <a:pt x="0" y="116211"/>
                  <a:pt x="9557" y="138431"/>
                  <a:pt x="25182" y="154869"/>
                </a:cubicBezTo>
                <a:cubicBezTo>
                  <a:pt x="33067" y="163183"/>
                  <a:pt x="40091" y="172836"/>
                  <a:pt x="43531" y="183492"/>
                </a:cubicBezTo>
                <a:lnTo>
                  <a:pt x="139912" y="183492"/>
                </a:lnTo>
                <a:close/>
                <a:moveTo>
                  <a:pt x="137619" y="206428"/>
                </a:moveTo>
                <a:lnTo>
                  <a:pt x="45873" y="206428"/>
                </a:lnTo>
                <a:lnTo>
                  <a:pt x="45873" y="214074"/>
                </a:lnTo>
                <a:cubicBezTo>
                  <a:pt x="45873" y="235194"/>
                  <a:pt x="62980" y="252301"/>
                  <a:pt x="84100" y="252301"/>
                </a:cubicBezTo>
                <a:lnTo>
                  <a:pt x="99391" y="252301"/>
                </a:lnTo>
                <a:cubicBezTo>
                  <a:pt x="120512" y="252301"/>
                  <a:pt x="137619" y="235194"/>
                  <a:pt x="137619" y="214074"/>
                </a:cubicBezTo>
                <a:lnTo>
                  <a:pt x="137619" y="206428"/>
                </a:lnTo>
                <a:close/>
                <a:moveTo>
                  <a:pt x="87923" y="53518"/>
                </a:moveTo>
                <a:cubicBezTo>
                  <a:pt x="68905" y="53518"/>
                  <a:pt x="53518" y="68905"/>
                  <a:pt x="53518" y="87923"/>
                </a:cubicBezTo>
                <a:cubicBezTo>
                  <a:pt x="53518" y="94278"/>
                  <a:pt x="48405" y="99391"/>
                  <a:pt x="42050" y="99391"/>
                </a:cubicBezTo>
                <a:cubicBezTo>
                  <a:pt x="35695" y="99391"/>
                  <a:pt x="30582" y="94278"/>
                  <a:pt x="30582" y="87923"/>
                </a:cubicBezTo>
                <a:cubicBezTo>
                  <a:pt x="30582" y="56242"/>
                  <a:pt x="56242" y="30582"/>
                  <a:pt x="87923" y="30582"/>
                </a:cubicBezTo>
                <a:cubicBezTo>
                  <a:pt x="94278" y="30582"/>
                  <a:pt x="99391" y="35695"/>
                  <a:pt x="99391" y="42050"/>
                </a:cubicBezTo>
                <a:cubicBezTo>
                  <a:pt x="99391" y="48405"/>
                  <a:pt x="94278" y="53518"/>
                  <a:pt x="87923" y="53518"/>
                </a:cubicBezTo>
                <a:close/>
              </a:path>
            </a:pathLst>
          </a:custGeom>
          <a:solidFill>
            <a:srgbClr val="F8F5F2"/>
          </a:solidFill>
          <a:ln/>
        </p:spPr>
      </p:sp>
      <p:sp>
        <p:nvSpPr>
          <p:cNvPr id="41" name="Text 39"/>
          <p:cNvSpPr/>
          <p:nvPr/>
        </p:nvSpPr>
        <p:spPr>
          <a:xfrm>
            <a:off x="4423066" y="5281605"/>
            <a:ext cx="7347821" cy="260966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10000"/>
              </a:lnSpc>
            </a:pPr>
            <a:r>
              <a:rPr lang="en-US" sz="1541" b="1" dirty="0">
                <a:solidFill>
                  <a:srgbClr val="FF6B6B"/>
                </a:solidFill>
                <a:latin typeface="Hedvig Letters Sans" pitchFamily="34" charset="0"/>
                <a:ea typeface="Hedvig Letters Sans" pitchFamily="34" charset="-122"/>
                <a:cs typeface="Hedvig Letters Sans" pitchFamily="34" charset="-120"/>
              </a:rPr>
              <a:t>Problem-Solving Skills</a:t>
            </a:r>
            <a:endParaRPr lang="en-US" sz="1600" dirty="0"/>
          </a:p>
        </p:txBody>
      </p:sp>
      <p:sp>
        <p:nvSpPr>
          <p:cNvPr id="42" name="Text 40"/>
          <p:cNvSpPr/>
          <p:nvPr/>
        </p:nvSpPr>
        <p:spPr>
          <a:xfrm>
            <a:off x="4423066" y="5640329"/>
            <a:ext cx="7323355" cy="1109105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40000"/>
              </a:lnSpc>
            </a:pPr>
            <a:r>
              <a:rPr lang="en-US" sz="1156" dirty="0">
                <a:solidFill>
                  <a:srgbClr val="2D3436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Developed logical thinking by breaking down the project into smaller functions. Learned debugging techniques and how to handle errors gracefully (like file not found). Improved understanding of how real-world applications store and manage data!</a:t>
            </a:r>
            <a:endParaRPr lang="en-US" sz="1600" dirty="0"/>
          </a:p>
        </p:txBody>
      </p:sp>
      <p:sp>
        <p:nvSpPr>
          <p:cNvPr id="43" name="Shape 41"/>
          <p:cNvSpPr/>
          <p:nvPr/>
        </p:nvSpPr>
        <p:spPr>
          <a:xfrm>
            <a:off x="4423066" y="6877165"/>
            <a:ext cx="7249959" cy="326207"/>
          </a:xfrm>
          <a:custGeom>
            <a:avLst/>
            <a:gdLst/>
            <a:ahLst/>
            <a:cxnLst/>
            <a:rect l="l" t="t" r="r" b="b"/>
            <a:pathLst>
              <a:path w="7249959" h="326207">
                <a:moveTo>
                  <a:pt x="97862" y="0"/>
                </a:moveTo>
                <a:lnTo>
                  <a:pt x="7152096" y="0"/>
                </a:lnTo>
                <a:cubicBezTo>
                  <a:pt x="7206144" y="0"/>
                  <a:pt x="7249959" y="43814"/>
                  <a:pt x="7249959" y="97862"/>
                </a:cubicBezTo>
                <a:lnTo>
                  <a:pt x="7249959" y="228345"/>
                </a:lnTo>
                <a:cubicBezTo>
                  <a:pt x="7249959" y="282393"/>
                  <a:pt x="7206144" y="326207"/>
                  <a:pt x="7152096" y="326207"/>
                </a:cubicBezTo>
                <a:lnTo>
                  <a:pt x="97862" y="326207"/>
                </a:lnTo>
                <a:cubicBezTo>
                  <a:pt x="43851" y="326207"/>
                  <a:pt x="0" y="282357"/>
                  <a:pt x="0" y="228345"/>
                </a:cubicBezTo>
                <a:lnTo>
                  <a:pt x="0" y="97862"/>
                </a:lnTo>
                <a:cubicBezTo>
                  <a:pt x="0" y="43814"/>
                  <a:pt x="43814" y="0"/>
                  <a:pt x="97862" y="0"/>
                </a:cubicBezTo>
                <a:close/>
              </a:path>
            </a:pathLst>
          </a:custGeom>
          <a:solidFill>
            <a:srgbClr val="FF6B6B">
              <a:alpha val="10196"/>
            </a:srgbClr>
          </a:solidFill>
          <a:ln/>
        </p:spPr>
      </p:sp>
      <p:sp>
        <p:nvSpPr>
          <p:cNvPr id="44" name="Text 42"/>
          <p:cNvSpPr/>
          <p:nvPr/>
        </p:nvSpPr>
        <p:spPr>
          <a:xfrm>
            <a:off x="4553549" y="6968501"/>
            <a:ext cx="2383047" cy="143531"/>
          </a:xfrm>
          <a:prstGeom prst="rect">
            <a:avLst/>
          </a:prstGeom>
          <a:noFill/>
          <a:ln/>
        </p:spPr>
        <p:txBody>
          <a:bodyPr wrap="square" lIns="0" tIns="0" rIns="0" bIns="0" rtlCol="0" anchor="ctr"/>
          <a:lstStyle/>
          <a:p>
            <a:pPr>
              <a:lnSpc>
                <a:spcPct val="130000"/>
              </a:lnSpc>
            </a:pPr>
            <a:r>
              <a:rPr lang="en-US" sz="1027" b="1" dirty="0">
                <a:solidFill>
                  <a:srgbClr val="FF6B6B"/>
                </a:solidFill>
                <a:latin typeface="Quattrocento Sans" pitchFamily="34" charset="0"/>
                <a:ea typeface="Quattrocento Sans" pitchFamily="34" charset="-122"/>
                <a:cs typeface="Quattrocento Sans" pitchFamily="34" charset="-120"/>
              </a:rPr>
              <a:t>🧠 Critical Thinking &amp; Error Handling</a:t>
            </a:r>
            <a:endParaRPr lang="en-US" sz="1600" dirty="0"/>
          </a:p>
        </p:txBody>
      </p:sp>
    </p:spTree>
  </p:cSld>
  <p:clrMapOvr>
    <a:masterClrMapping/>
  </p:clrMapOvr>
  <p:transition>
    <p:fade/>
    <p:spd val="med"/>
  </p:transition>
</p:sld>
</file>

<file path=ppt/theme/theme1.xml><?xml version="1.0" encoding="utf-8"?>
<a:theme xmlns:a="http://schemas.openxmlformats.org/drawingml/2006/main" name="Custom Theme">
  <a:themeElements>
    <a:clrScheme name="Custom">
      <a:dk1>
        <a:srgbClr val="000000"/>
      </a:dk1>
      <a:lt1>
        <a:srgbClr val="ffffff"/>
      </a:lt1>
      <a:dk2>
        <a:srgbClr val="333333"/>
      </a:dk2>
      <a:lt2>
        <a:srgbClr val="eeeeee"/>
      </a:lt2>
      <a:accent1>
        <a:srgbClr val="8daac2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9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</vt:vector>
  </TitlesOfParts>
  <Company>Moonshot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Address Book Project</dc:title>
  <dc:subject>Address Book Project</dc:subject>
  <dc:creator>Kimi</dc:creator>
  <cp:lastModifiedBy>Kimi</cp:lastModifiedBy>
  <cp:revision>1</cp:revision>
  <dcterms:created xsi:type="dcterms:W3CDTF">2026-01-28T17:04:27Z</dcterms:created>
  <dcterms:modified xsi:type="dcterms:W3CDTF">2026-01-28T17:04:27Z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4" name="AIGC">
    <vt:lpwstr>{"Label":"Address Book Project","ContentProducer":"001191110108MACG2KBH8F10000","ProduceID":"19c05891-b742-8534-8000-00007bbb66b5","ReservedCode1":"","ContentPropagator":"001191110108MACG2KBH8F20000","PropagateID":"19c05891-b742-8534-8000-00007bbb66b5","ReservedCode2":""}</vt:lpwstr>
  </property>
</Properties>
</file>